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Lst>
  <p:notesMasterIdLst>
    <p:notesMasterId r:id="rId3"/>
  </p:notesMasterIdLst>
  <p:sldIdLst>
    <p:sldId id="271"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F0BC98-8EB2-D046-8503-C368E88D82AB}" type="datetimeFigureOut">
              <a:rPr lang="en-US" smtClean="0"/>
              <a:t>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9B7CAB-F37E-7544-9B13-AD16A1AD33A9}" type="slidenum">
              <a:rPr lang="en-US" smtClean="0"/>
              <a:t>‹#›</a:t>
            </a:fld>
            <a:endParaRPr lang="en-US"/>
          </a:p>
        </p:txBody>
      </p:sp>
    </p:spTree>
    <p:extLst>
      <p:ext uri="{BB962C8B-B14F-4D97-AF65-F5344CB8AC3E}">
        <p14:creationId xmlns:p14="http://schemas.microsoft.com/office/powerpoint/2010/main" val="4056577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png"/><Relationship Id="rId18" Type="http://schemas.openxmlformats.org/officeDocument/2006/relationships/image" Target="../media/image44.png"/><Relationship Id="rId3" Type="http://schemas.openxmlformats.org/officeDocument/2006/relationships/image" Target="../media/image29.png"/><Relationship Id="rId21" Type="http://schemas.openxmlformats.org/officeDocument/2006/relationships/image" Target="../media/image47.png"/><Relationship Id="rId7" Type="http://schemas.openxmlformats.org/officeDocument/2006/relationships/image" Target="../media/image33.png"/><Relationship Id="rId12" Type="http://schemas.openxmlformats.org/officeDocument/2006/relationships/image" Target="../media/image38.png"/><Relationship Id="rId17" Type="http://schemas.openxmlformats.org/officeDocument/2006/relationships/image" Target="../media/image43.png"/><Relationship Id="rId2" Type="http://schemas.openxmlformats.org/officeDocument/2006/relationships/image" Target="../media/image28.png"/><Relationship Id="rId16" Type="http://schemas.openxmlformats.org/officeDocument/2006/relationships/image" Target="../media/image42.png"/><Relationship Id="rId20" Type="http://schemas.openxmlformats.org/officeDocument/2006/relationships/image" Target="../media/image46.png"/><Relationship Id="rId1" Type="http://schemas.openxmlformats.org/officeDocument/2006/relationships/slideMaster" Target="../slideMasters/slideMaster1.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5" Type="http://schemas.openxmlformats.org/officeDocument/2006/relationships/image" Target="../media/image41.png"/><Relationship Id="rId10" Type="http://schemas.openxmlformats.org/officeDocument/2006/relationships/image" Target="../media/image36.png"/><Relationship Id="rId19" Type="http://schemas.openxmlformats.org/officeDocument/2006/relationships/image" Target="../media/image45.pn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40.png"/><Relationship Id="rId22" Type="http://schemas.openxmlformats.org/officeDocument/2006/relationships/image" Target="../media/image48.png"/></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18" Type="http://schemas.openxmlformats.org/officeDocument/2006/relationships/image" Target="../media/image65.png"/><Relationship Id="rId3" Type="http://schemas.openxmlformats.org/officeDocument/2006/relationships/image" Target="../media/image50.png"/><Relationship Id="rId21" Type="http://schemas.openxmlformats.org/officeDocument/2006/relationships/image" Target="../media/image68.png"/><Relationship Id="rId7" Type="http://schemas.openxmlformats.org/officeDocument/2006/relationships/image" Target="../media/image54.png"/><Relationship Id="rId12" Type="http://schemas.openxmlformats.org/officeDocument/2006/relationships/image" Target="../media/image59.png"/><Relationship Id="rId17" Type="http://schemas.openxmlformats.org/officeDocument/2006/relationships/image" Target="../media/image64.png"/><Relationship Id="rId2" Type="http://schemas.openxmlformats.org/officeDocument/2006/relationships/image" Target="../media/image49.png"/><Relationship Id="rId16" Type="http://schemas.openxmlformats.org/officeDocument/2006/relationships/image" Target="../media/image63.png"/><Relationship Id="rId20" Type="http://schemas.openxmlformats.org/officeDocument/2006/relationships/image" Target="../media/image67.png"/><Relationship Id="rId1" Type="http://schemas.openxmlformats.org/officeDocument/2006/relationships/slideMaster" Target="../slideMasters/slideMaster1.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5" Type="http://schemas.openxmlformats.org/officeDocument/2006/relationships/image" Target="../media/image62.png"/><Relationship Id="rId10" Type="http://schemas.openxmlformats.org/officeDocument/2006/relationships/image" Target="../media/image57.png"/><Relationship Id="rId19" Type="http://schemas.openxmlformats.org/officeDocument/2006/relationships/image" Target="../media/image66.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png"/><Relationship Id="rId22" Type="http://schemas.openxmlformats.org/officeDocument/2006/relationships/image" Target="../media/image69.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1.png"/><Relationship Id="rId18" Type="http://schemas.openxmlformats.org/officeDocument/2006/relationships/image" Target="../media/image86.png"/><Relationship Id="rId3" Type="http://schemas.openxmlformats.org/officeDocument/2006/relationships/image" Target="../media/image71.png"/><Relationship Id="rId21" Type="http://schemas.openxmlformats.org/officeDocument/2006/relationships/image" Target="../media/image89.png"/><Relationship Id="rId7" Type="http://schemas.openxmlformats.org/officeDocument/2006/relationships/image" Target="../media/image75.png"/><Relationship Id="rId12" Type="http://schemas.openxmlformats.org/officeDocument/2006/relationships/image" Target="../media/image80.png"/><Relationship Id="rId17" Type="http://schemas.openxmlformats.org/officeDocument/2006/relationships/image" Target="../media/image85.png"/><Relationship Id="rId2" Type="http://schemas.openxmlformats.org/officeDocument/2006/relationships/image" Target="../media/image70.png"/><Relationship Id="rId16" Type="http://schemas.openxmlformats.org/officeDocument/2006/relationships/image" Target="../media/image84.png"/><Relationship Id="rId20" Type="http://schemas.openxmlformats.org/officeDocument/2006/relationships/image" Target="../media/image88.png"/><Relationship Id="rId1" Type="http://schemas.openxmlformats.org/officeDocument/2006/relationships/slideMaster" Target="../slideMasters/slideMaster1.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5" Type="http://schemas.openxmlformats.org/officeDocument/2006/relationships/image" Target="../media/image83.png"/><Relationship Id="rId10" Type="http://schemas.openxmlformats.org/officeDocument/2006/relationships/image" Target="../media/image78.png"/><Relationship Id="rId19" Type="http://schemas.openxmlformats.org/officeDocument/2006/relationships/image" Target="../media/image87.png"/><Relationship Id="rId4" Type="http://schemas.openxmlformats.org/officeDocument/2006/relationships/image" Target="../media/image72.png"/><Relationship Id="rId9" Type="http://schemas.openxmlformats.org/officeDocument/2006/relationships/image" Target="../media/image77.png"/><Relationship Id="rId14" Type="http://schemas.openxmlformats.org/officeDocument/2006/relationships/image" Target="../media/image82.png"/><Relationship Id="rId22" Type="http://schemas.openxmlformats.org/officeDocument/2006/relationships/image" Target="../media/image90.png"/></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2.png"/><Relationship Id="rId18" Type="http://schemas.openxmlformats.org/officeDocument/2006/relationships/image" Target="../media/image107.png"/><Relationship Id="rId3" Type="http://schemas.openxmlformats.org/officeDocument/2006/relationships/image" Target="../media/image92.png"/><Relationship Id="rId21" Type="http://schemas.openxmlformats.org/officeDocument/2006/relationships/image" Target="../media/image110.png"/><Relationship Id="rId7" Type="http://schemas.openxmlformats.org/officeDocument/2006/relationships/image" Target="../media/image96.png"/><Relationship Id="rId12" Type="http://schemas.openxmlformats.org/officeDocument/2006/relationships/image" Target="../media/image101.png"/><Relationship Id="rId17" Type="http://schemas.openxmlformats.org/officeDocument/2006/relationships/image" Target="../media/image106.png"/><Relationship Id="rId2" Type="http://schemas.openxmlformats.org/officeDocument/2006/relationships/image" Target="../media/image91.png"/><Relationship Id="rId16" Type="http://schemas.openxmlformats.org/officeDocument/2006/relationships/image" Target="../media/image105.png"/><Relationship Id="rId20" Type="http://schemas.openxmlformats.org/officeDocument/2006/relationships/image" Target="../media/image109.png"/><Relationship Id="rId1" Type="http://schemas.openxmlformats.org/officeDocument/2006/relationships/slideMaster" Target="../slideMasters/slideMaster1.xml"/><Relationship Id="rId6" Type="http://schemas.openxmlformats.org/officeDocument/2006/relationships/image" Target="../media/image95.png"/><Relationship Id="rId11" Type="http://schemas.openxmlformats.org/officeDocument/2006/relationships/image" Target="../media/image100.png"/><Relationship Id="rId5" Type="http://schemas.openxmlformats.org/officeDocument/2006/relationships/image" Target="../media/image94.png"/><Relationship Id="rId15" Type="http://schemas.openxmlformats.org/officeDocument/2006/relationships/image" Target="../media/image104.png"/><Relationship Id="rId10" Type="http://schemas.openxmlformats.org/officeDocument/2006/relationships/image" Target="../media/image99.png"/><Relationship Id="rId19" Type="http://schemas.openxmlformats.org/officeDocument/2006/relationships/image" Target="../media/image108.png"/><Relationship Id="rId4" Type="http://schemas.openxmlformats.org/officeDocument/2006/relationships/image" Target="../media/image93.png"/><Relationship Id="rId9" Type="http://schemas.openxmlformats.org/officeDocument/2006/relationships/image" Target="../media/image98.png"/><Relationship Id="rId14" Type="http://schemas.openxmlformats.org/officeDocument/2006/relationships/image" Target="../media/image103.png"/><Relationship Id="rId22" Type="http://schemas.openxmlformats.org/officeDocument/2006/relationships/image" Target="../media/image111.pn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118.png"/><Relationship Id="rId13" Type="http://schemas.openxmlformats.org/officeDocument/2006/relationships/image" Target="../media/image123.png"/><Relationship Id="rId18" Type="http://schemas.openxmlformats.org/officeDocument/2006/relationships/image" Target="../media/image128.png"/><Relationship Id="rId26" Type="http://schemas.openxmlformats.org/officeDocument/2006/relationships/image" Target="../media/image136.png"/><Relationship Id="rId3" Type="http://schemas.openxmlformats.org/officeDocument/2006/relationships/image" Target="../media/image113.png"/><Relationship Id="rId21" Type="http://schemas.openxmlformats.org/officeDocument/2006/relationships/image" Target="../media/image131.png"/><Relationship Id="rId7" Type="http://schemas.openxmlformats.org/officeDocument/2006/relationships/image" Target="../media/image117.png"/><Relationship Id="rId12" Type="http://schemas.openxmlformats.org/officeDocument/2006/relationships/image" Target="../media/image122.png"/><Relationship Id="rId17" Type="http://schemas.openxmlformats.org/officeDocument/2006/relationships/image" Target="../media/image127.png"/><Relationship Id="rId25" Type="http://schemas.openxmlformats.org/officeDocument/2006/relationships/image" Target="../media/image135.png"/><Relationship Id="rId2" Type="http://schemas.openxmlformats.org/officeDocument/2006/relationships/image" Target="../media/image112.png"/><Relationship Id="rId16" Type="http://schemas.openxmlformats.org/officeDocument/2006/relationships/image" Target="../media/image126.png"/><Relationship Id="rId20" Type="http://schemas.openxmlformats.org/officeDocument/2006/relationships/image" Target="../media/image130.png"/><Relationship Id="rId29" Type="http://schemas.openxmlformats.org/officeDocument/2006/relationships/image" Target="../media/image139.png"/><Relationship Id="rId1" Type="http://schemas.openxmlformats.org/officeDocument/2006/relationships/slideMaster" Target="../slideMasters/slideMaster1.xml"/><Relationship Id="rId6" Type="http://schemas.openxmlformats.org/officeDocument/2006/relationships/image" Target="../media/image116.png"/><Relationship Id="rId11" Type="http://schemas.openxmlformats.org/officeDocument/2006/relationships/image" Target="../media/image121.png"/><Relationship Id="rId24" Type="http://schemas.openxmlformats.org/officeDocument/2006/relationships/image" Target="../media/image134.png"/><Relationship Id="rId5" Type="http://schemas.openxmlformats.org/officeDocument/2006/relationships/image" Target="../media/image115.png"/><Relationship Id="rId15" Type="http://schemas.openxmlformats.org/officeDocument/2006/relationships/image" Target="../media/image125.png"/><Relationship Id="rId23" Type="http://schemas.openxmlformats.org/officeDocument/2006/relationships/image" Target="../media/image133.png"/><Relationship Id="rId28" Type="http://schemas.openxmlformats.org/officeDocument/2006/relationships/image" Target="../media/image138.png"/><Relationship Id="rId10" Type="http://schemas.openxmlformats.org/officeDocument/2006/relationships/image" Target="../media/image120.png"/><Relationship Id="rId19" Type="http://schemas.openxmlformats.org/officeDocument/2006/relationships/image" Target="../media/image129.png"/><Relationship Id="rId4" Type="http://schemas.openxmlformats.org/officeDocument/2006/relationships/image" Target="../media/image114.png"/><Relationship Id="rId9" Type="http://schemas.openxmlformats.org/officeDocument/2006/relationships/image" Target="../media/image119.png"/><Relationship Id="rId14" Type="http://schemas.openxmlformats.org/officeDocument/2006/relationships/image" Target="../media/image124.png"/><Relationship Id="rId22" Type="http://schemas.openxmlformats.org/officeDocument/2006/relationships/image" Target="../media/image132.png"/><Relationship Id="rId27" Type="http://schemas.openxmlformats.org/officeDocument/2006/relationships/image" Target="../media/image137.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146.png"/><Relationship Id="rId13" Type="http://schemas.openxmlformats.org/officeDocument/2006/relationships/image" Target="../media/image151.png"/><Relationship Id="rId18" Type="http://schemas.openxmlformats.org/officeDocument/2006/relationships/image" Target="../media/image156.png"/><Relationship Id="rId3" Type="http://schemas.openxmlformats.org/officeDocument/2006/relationships/image" Target="../media/image141.png"/><Relationship Id="rId21" Type="http://schemas.openxmlformats.org/officeDocument/2006/relationships/image" Target="../media/image159.png"/><Relationship Id="rId7" Type="http://schemas.openxmlformats.org/officeDocument/2006/relationships/image" Target="../media/image145.png"/><Relationship Id="rId12" Type="http://schemas.openxmlformats.org/officeDocument/2006/relationships/image" Target="../media/image150.png"/><Relationship Id="rId17" Type="http://schemas.openxmlformats.org/officeDocument/2006/relationships/image" Target="../media/image155.png"/><Relationship Id="rId2" Type="http://schemas.openxmlformats.org/officeDocument/2006/relationships/image" Target="../media/image140.png"/><Relationship Id="rId16" Type="http://schemas.openxmlformats.org/officeDocument/2006/relationships/image" Target="../media/image154.png"/><Relationship Id="rId20" Type="http://schemas.openxmlformats.org/officeDocument/2006/relationships/image" Target="../media/image158.png"/><Relationship Id="rId1" Type="http://schemas.openxmlformats.org/officeDocument/2006/relationships/slideMaster" Target="../slideMasters/slideMaster1.xml"/><Relationship Id="rId6" Type="http://schemas.openxmlformats.org/officeDocument/2006/relationships/image" Target="../media/image144.png"/><Relationship Id="rId11" Type="http://schemas.openxmlformats.org/officeDocument/2006/relationships/image" Target="../media/image149.png"/><Relationship Id="rId5" Type="http://schemas.openxmlformats.org/officeDocument/2006/relationships/image" Target="../media/image143.png"/><Relationship Id="rId15" Type="http://schemas.openxmlformats.org/officeDocument/2006/relationships/image" Target="../media/image153.png"/><Relationship Id="rId10" Type="http://schemas.openxmlformats.org/officeDocument/2006/relationships/image" Target="../media/image148.png"/><Relationship Id="rId19" Type="http://schemas.openxmlformats.org/officeDocument/2006/relationships/image" Target="../media/image157.png"/><Relationship Id="rId4" Type="http://schemas.openxmlformats.org/officeDocument/2006/relationships/image" Target="../media/image142.png"/><Relationship Id="rId9" Type="http://schemas.openxmlformats.org/officeDocument/2006/relationships/image" Target="../media/image147.png"/><Relationship Id="rId14" Type="http://schemas.openxmlformats.org/officeDocument/2006/relationships/image" Target="../media/image152.png"/><Relationship Id="rId22" Type="http://schemas.openxmlformats.org/officeDocument/2006/relationships/image" Target="../media/image160.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167.png"/><Relationship Id="rId13" Type="http://schemas.openxmlformats.org/officeDocument/2006/relationships/image" Target="../media/image172.png"/><Relationship Id="rId18" Type="http://schemas.openxmlformats.org/officeDocument/2006/relationships/image" Target="../media/image177.png"/><Relationship Id="rId3" Type="http://schemas.openxmlformats.org/officeDocument/2006/relationships/image" Target="../media/image162.png"/><Relationship Id="rId21" Type="http://schemas.openxmlformats.org/officeDocument/2006/relationships/image" Target="../media/image180.png"/><Relationship Id="rId7" Type="http://schemas.openxmlformats.org/officeDocument/2006/relationships/image" Target="../media/image166.png"/><Relationship Id="rId12" Type="http://schemas.openxmlformats.org/officeDocument/2006/relationships/image" Target="../media/image171.png"/><Relationship Id="rId17" Type="http://schemas.openxmlformats.org/officeDocument/2006/relationships/image" Target="../media/image176.png"/><Relationship Id="rId2" Type="http://schemas.openxmlformats.org/officeDocument/2006/relationships/image" Target="../media/image161.png"/><Relationship Id="rId16" Type="http://schemas.openxmlformats.org/officeDocument/2006/relationships/image" Target="../media/image175.png"/><Relationship Id="rId20" Type="http://schemas.openxmlformats.org/officeDocument/2006/relationships/image" Target="../media/image179.png"/><Relationship Id="rId1" Type="http://schemas.openxmlformats.org/officeDocument/2006/relationships/slideMaster" Target="../slideMasters/slideMaster1.xml"/><Relationship Id="rId6" Type="http://schemas.openxmlformats.org/officeDocument/2006/relationships/image" Target="../media/image165.png"/><Relationship Id="rId11" Type="http://schemas.openxmlformats.org/officeDocument/2006/relationships/image" Target="../media/image170.png"/><Relationship Id="rId5" Type="http://schemas.openxmlformats.org/officeDocument/2006/relationships/image" Target="../media/image164.png"/><Relationship Id="rId15" Type="http://schemas.openxmlformats.org/officeDocument/2006/relationships/image" Target="../media/image174.png"/><Relationship Id="rId10" Type="http://schemas.openxmlformats.org/officeDocument/2006/relationships/image" Target="../media/image169.png"/><Relationship Id="rId19" Type="http://schemas.openxmlformats.org/officeDocument/2006/relationships/image" Target="../media/image178.png"/><Relationship Id="rId4" Type="http://schemas.openxmlformats.org/officeDocument/2006/relationships/image" Target="../media/image163.png"/><Relationship Id="rId9" Type="http://schemas.openxmlformats.org/officeDocument/2006/relationships/image" Target="../media/image168.png"/><Relationship Id="rId14" Type="http://schemas.openxmlformats.org/officeDocument/2006/relationships/image" Target="../media/image173.png"/><Relationship Id="rId22" Type="http://schemas.openxmlformats.org/officeDocument/2006/relationships/image" Target="../media/image181.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2-Logo" preserve="1">
  <p:cSld name="Title Slide 2-Logo">
    <p:spTree>
      <p:nvGrpSpPr>
        <p:cNvPr id="1" name="Shape 17"/>
        <p:cNvGrpSpPr/>
        <p:nvPr/>
      </p:nvGrpSpPr>
      <p:grpSpPr>
        <a:xfrm>
          <a:off x="0" y="0"/>
          <a:ext cx="0" cy="0"/>
          <a:chOff x="0" y="0"/>
          <a:chExt cx="0" cy="0"/>
        </a:xfrm>
      </p:grpSpPr>
      <p:sp>
        <p:nvSpPr>
          <p:cNvPr id="18" name="Google Shape;18;p19"/>
          <p:cNvSpPr/>
          <p:nvPr/>
        </p:nvSpPr>
        <p:spPr>
          <a:xfrm>
            <a:off x="-9626"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rotWithShape="1">
            <a:blip r:embed="rId2">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19" name="Google Shape;19;p19"/>
          <p:cNvSpPr/>
          <p:nvPr/>
        </p:nvSpPr>
        <p:spPr>
          <a:xfrm>
            <a:off x="-9626"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56565A">
                  <a:alpha val="45098"/>
                </a:srgbClr>
              </a:gs>
              <a:gs pos="50000">
                <a:srgbClr val="56565A">
                  <a:alpha val="20000"/>
                </a:srgbClr>
              </a:gs>
              <a:gs pos="100000">
                <a:srgbClr val="56565A">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20" name="Google Shape;20;p19"/>
          <p:cNvSpPr txBox="1">
            <a:spLocks noGrp="1"/>
          </p:cNvSpPr>
          <p:nvPr>
            <p:ph type="subTitle" idx="1"/>
          </p:nvPr>
        </p:nvSpPr>
        <p:spPr>
          <a:xfrm>
            <a:off x="596348" y="3602038"/>
            <a:ext cx="10972798" cy="1655762"/>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a:ea typeface="Lato"/>
                <a:cs typeface="Lato"/>
                <a:sym typeface="Lato"/>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8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24" name="Google Shape;24;p19"/>
          <p:cNvPicPr preferRelativeResize="0"/>
          <p:nvPr/>
        </p:nvPicPr>
        <p:blipFill rotWithShape="1">
          <a:blip r:embed="rId3">
            <a:alphaModFix/>
          </a:blip>
          <a:srcRect/>
          <a:stretch/>
        </p:blipFill>
        <p:spPr>
          <a:xfrm>
            <a:off x="609600" y="1488713"/>
            <a:ext cx="3462699" cy="1923722"/>
          </a:xfrm>
          <a:prstGeom prst="rect">
            <a:avLst/>
          </a:prstGeom>
          <a:noFill/>
          <a:ln>
            <a:noFill/>
          </a:ln>
        </p:spPr>
      </p:pic>
      <p:sp>
        <p:nvSpPr>
          <p:cNvPr id="25" name="Google Shape;25;p19"/>
          <p:cNvSpPr/>
          <p:nvPr/>
        </p:nvSpPr>
        <p:spPr>
          <a:xfrm>
            <a:off x="-9626"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rotWithShape="1">
            <a:blip r:embed="rId2">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26" name="Google Shape;26;p19"/>
          <p:cNvSpPr/>
          <p:nvPr/>
        </p:nvSpPr>
        <p:spPr>
          <a:xfrm>
            <a:off x="-9626"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56565A">
                  <a:alpha val="45098"/>
                </a:srgbClr>
              </a:gs>
              <a:gs pos="50000">
                <a:srgbClr val="56565A">
                  <a:alpha val="20000"/>
                </a:srgbClr>
              </a:gs>
              <a:gs pos="100000">
                <a:srgbClr val="56565A">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pic>
        <p:nvPicPr>
          <p:cNvPr id="27" name="Google Shape;27;p19"/>
          <p:cNvPicPr preferRelativeResize="0"/>
          <p:nvPr/>
        </p:nvPicPr>
        <p:blipFill rotWithShape="1">
          <a:blip r:embed="rId3">
            <a:alphaModFix/>
          </a:blip>
          <a:srcRect/>
          <a:stretch/>
        </p:blipFill>
        <p:spPr>
          <a:xfrm>
            <a:off x="609600" y="1488713"/>
            <a:ext cx="3462699" cy="1923722"/>
          </a:xfrm>
          <a:prstGeom prst="rect">
            <a:avLst/>
          </a:prstGeom>
          <a:noFill/>
          <a:ln>
            <a:noFill/>
          </a:ln>
        </p:spPr>
      </p:pic>
      <p:sp>
        <p:nvSpPr>
          <p:cNvPr id="2" name="Date Placeholder 1">
            <a:extLst>
              <a:ext uri="{FF2B5EF4-FFF2-40B4-BE49-F238E27FC236}">
                <a16:creationId xmlns:a16="http://schemas.microsoft.com/office/drawing/2014/main" id="{E77E8CE5-91DC-9A8B-4696-C5EC6165CD9E}"/>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0A0EF552-94C0-C71C-D663-8C9744DADEF6}"/>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A0BE9080-952C-0221-BA5B-D466608838FB}"/>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380556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Slide 2-Logo">
    <p:spTree>
      <p:nvGrpSpPr>
        <p:cNvPr id="1" name=""/>
        <p:cNvGrpSpPr/>
        <p:nvPr/>
      </p:nvGrpSpPr>
      <p:grpSpPr>
        <a:xfrm>
          <a:off x="0" y="0"/>
          <a:ext cx="0" cy="0"/>
          <a:chOff x="0" y="0"/>
          <a:chExt cx="0" cy="0"/>
        </a:xfrm>
      </p:grpSpPr>
      <p:pic>
        <p:nvPicPr>
          <p:cNvPr id="30" name="Picture 29" descr="Two people looking at a phone&#10;&#10;Description automatically generated">
            <a:extLst>
              <a:ext uri="{FF2B5EF4-FFF2-40B4-BE49-F238E27FC236}">
                <a16:creationId xmlns:a16="http://schemas.microsoft.com/office/drawing/2014/main" id="{5ACCCA7A-15DC-67DB-00F3-248887287CE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812" y="1"/>
            <a:ext cx="12201625" cy="5861785"/>
          </a:xfrm>
          <a:custGeom>
            <a:avLst/>
            <a:gdLst>
              <a:gd name="connsiteX0" fmla="*/ 9630 w 12201625"/>
              <a:gd name="connsiteY0" fmla="*/ 0 h 5861785"/>
              <a:gd name="connsiteX1" fmla="*/ 12201625 w 12201625"/>
              <a:gd name="connsiteY1" fmla="*/ 0 h 5861785"/>
              <a:gd name="connsiteX2" fmla="*/ 12201625 w 12201625"/>
              <a:gd name="connsiteY2" fmla="*/ 4706754 h 5861785"/>
              <a:gd name="connsiteX3" fmla="*/ 0 w 12201625"/>
              <a:gd name="connsiteY3" fmla="*/ 5861785 h 5861785"/>
              <a:gd name="connsiteX4" fmla="*/ 9630 w 12201625"/>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625" h="5861785">
                <a:moveTo>
                  <a:pt x="9630" y="0"/>
                </a:moveTo>
                <a:lnTo>
                  <a:pt x="12201625" y="0"/>
                </a:lnTo>
                <a:lnTo>
                  <a:pt x="12201625" y="4706754"/>
                </a:lnTo>
                <a:cubicBezTo>
                  <a:pt x="8134417" y="5226518"/>
                  <a:pt x="4067208" y="5342021"/>
                  <a:pt x="0" y="5861785"/>
                </a:cubicBezTo>
                <a:cubicBezTo>
                  <a:pt x="3210" y="3907857"/>
                  <a:pt x="6420" y="1953928"/>
                  <a:pt x="9630" y="0"/>
                </a:cubicBezTo>
                <a:close/>
              </a:path>
            </a:pathLst>
          </a:custGeom>
        </p:spPr>
      </p:pic>
      <p:sp>
        <p:nvSpPr>
          <p:cNvPr id="7" name="Freeform 6">
            <a:extLst>
              <a:ext uri="{FF2B5EF4-FFF2-40B4-BE49-F238E27FC236}">
                <a16:creationId xmlns:a16="http://schemas.microsoft.com/office/drawing/2014/main" id="{636B3A91-9F91-27C6-152C-CE4542CFCF3B}"/>
              </a:ext>
            </a:extLst>
          </p:cNvPr>
          <p:cNvSpPr/>
          <p:nvPr userDrawn="1"/>
        </p:nvSpPr>
        <p:spPr>
          <a:xfrm>
            <a:off x="-4812"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Date Placeholder 1">
            <a:extLst>
              <a:ext uri="{FF2B5EF4-FFF2-40B4-BE49-F238E27FC236}">
                <a16:creationId xmlns:a16="http://schemas.microsoft.com/office/drawing/2014/main" id="{6AC11B51-4EC1-6A95-5EE6-8D240794AE39}"/>
              </a:ext>
            </a:extLst>
          </p:cNvPr>
          <p:cNvSpPr>
            <a:spLocks noGrp="1"/>
          </p:cNvSpPr>
          <p:nvPr>
            <p:ph type="dt" idx="10"/>
          </p:nvPr>
        </p:nvSpPr>
        <p:spPr/>
        <p:txBody>
          <a:bodyPr/>
          <a:lstStyle/>
          <a:p>
            <a:r>
              <a:rPr lang="en-US"/>
              <a:t>Confidential</a:t>
            </a:r>
          </a:p>
        </p:txBody>
      </p:sp>
      <p:sp>
        <p:nvSpPr>
          <p:cNvPr id="8" name="Footer Placeholder 7">
            <a:extLst>
              <a:ext uri="{FF2B5EF4-FFF2-40B4-BE49-F238E27FC236}">
                <a16:creationId xmlns:a16="http://schemas.microsoft.com/office/drawing/2014/main" id="{6BD90F2C-396C-F7B0-C0F7-040CB0942C95}"/>
              </a:ext>
            </a:extLst>
          </p:cNvPr>
          <p:cNvSpPr>
            <a:spLocks noGrp="1"/>
          </p:cNvSpPr>
          <p:nvPr>
            <p:ph type="ftr" sz="quarter" idx="11"/>
          </p:nvPr>
        </p:nvSpPr>
        <p:spPr/>
        <p:txBody>
          <a:bodyPr/>
          <a:lstStyle/>
          <a:p>
            <a:r>
              <a:rPr lang="en-US"/>
              <a:t>info.plinqit.com</a:t>
            </a:r>
            <a:endParaRPr lang="en-US" dirty="0"/>
          </a:p>
        </p:txBody>
      </p:sp>
      <p:sp>
        <p:nvSpPr>
          <p:cNvPr id="9" name="Slide Number Placeholder 8">
            <a:extLst>
              <a:ext uri="{FF2B5EF4-FFF2-40B4-BE49-F238E27FC236}">
                <a16:creationId xmlns:a16="http://schemas.microsoft.com/office/drawing/2014/main" id="{73B6A6AD-F101-FEA0-F17B-FDE1E9CDC7CD}"/>
              </a:ext>
            </a:extLst>
          </p:cNvPr>
          <p:cNvSpPr>
            <a:spLocks noGrp="1"/>
          </p:cNvSpPr>
          <p:nvPr>
            <p:ph type="sldNum" sz="quarter" idx="12"/>
          </p:nvPr>
        </p:nvSpPr>
        <p:spPr/>
        <p:txBody>
          <a:bodyPr/>
          <a:lstStyle/>
          <a:p>
            <a:fld id="{0260EADA-D2F2-E749-B40B-65F4C48B3F47}" type="slidenum">
              <a:rPr lang="en-US" smtClean="0"/>
              <a:pPr/>
              <a:t>‹#›</a:t>
            </a:fld>
            <a:endParaRPr lang="en-US" dirty="0"/>
          </a:p>
        </p:txBody>
      </p:sp>
      <p:pic>
        <p:nvPicPr>
          <p:cNvPr id="10" name="Picture 9">
            <a:extLst>
              <a:ext uri="{FF2B5EF4-FFF2-40B4-BE49-F238E27FC236}">
                <a16:creationId xmlns:a16="http://schemas.microsoft.com/office/drawing/2014/main" id="{49602353-A395-3748-C55F-A6B98823E616}"/>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Tree>
    <p:extLst>
      <p:ext uri="{BB962C8B-B14F-4D97-AF65-F5344CB8AC3E}">
        <p14:creationId xmlns:p14="http://schemas.microsoft.com/office/powerpoint/2010/main" val="3170500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lide 3-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l="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F401CA7C-8B1D-694A-87DC-563D332EFB96}"/>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0CEB8AB9-54B7-50F9-E70F-15DDFEBD53D5}"/>
              </a:ext>
            </a:extLst>
          </p:cNvPr>
          <p:cNvSpPr/>
          <p:nvPr userDrawn="1"/>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l="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18EB0DC9-50D6-157C-55D6-17E8666972CC}"/>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F05B49E8-112D-8848-108C-96F65CC88413}"/>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5" name="Date Placeholder 4">
            <a:extLst>
              <a:ext uri="{FF2B5EF4-FFF2-40B4-BE49-F238E27FC236}">
                <a16:creationId xmlns:a16="http://schemas.microsoft.com/office/drawing/2014/main" id="{3413E085-E763-7A0E-7586-9F989C3D8E8F}"/>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B46A1A8B-0739-DB5D-E135-09480CF4059F}"/>
              </a:ext>
            </a:extLst>
          </p:cNvPr>
          <p:cNvSpPr>
            <a:spLocks noGrp="1"/>
          </p:cNvSpPr>
          <p:nvPr>
            <p:ph type="ftr" sz="quarter" idx="11"/>
          </p:nvPr>
        </p:nvSpPr>
        <p:spPr/>
        <p:txBody>
          <a:bodyPr/>
          <a:lstStyle/>
          <a:p>
            <a:r>
              <a:rPr lang="en-US"/>
              <a:t>info.plinqit.com</a:t>
            </a:r>
            <a:endParaRPr lang="en-US" dirty="0"/>
          </a:p>
        </p:txBody>
      </p:sp>
      <p:sp>
        <p:nvSpPr>
          <p:cNvPr id="13" name="Slide Number Placeholder 12">
            <a:extLst>
              <a:ext uri="{FF2B5EF4-FFF2-40B4-BE49-F238E27FC236}">
                <a16:creationId xmlns:a16="http://schemas.microsoft.com/office/drawing/2014/main" id="{C40FBE95-30D0-FF41-E804-9F3E6208E8EB}"/>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5197923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4-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57955DF6-8FE8-2047-8375-E3AA7C256703}"/>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B36841E8-75B9-2671-D88B-BAD3593092B7}"/>
              </a:ext>
            </a:extLst>
          </p:cNvPr>
          <p:cNvSpPr/>
          <p:nvPr userDrawn="1"/>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873FF6A5-5756-72C1-5DBB-7435FEC73F50}"/>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FEB5FC2A-E034-E0F6-EA24-3799F1A61A16}"/>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5" name="Date Placeholder 4">
            <a:extLst>
              <a:ext uri="{FF2B5EF4-FFF2-40B4-BE49-F238E27FC236}">
                <a16:creationId xmlns:a16="http://schemas.microsoft.com/office/drawing/2014/main" id="{463B185E-B6A9-8DF3-A79E-F4401AB6055A}"/>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D9D79B93-BD2A-A069-582E-DF1AB7E82885}"/>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4203E420-4752-8AA2-4AC5-62A1D1C73FFF}"/>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1920570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Generic-Log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746DA56-A103-813D-9580-D8EBDEE43E8F}"/>
              </a:ext>
            </a:extLst>
          </p:cNvPr>
          <p:cNvPicPr>
            <a:picLocks noChangeAspect="1"/>
          </p:cNvPicPr>
          <p:nvPr userDrawn="1"/>
        </p:nvPicPr>
        <p:blipFill>
          <a:blip r:embed="rId2"/>
          <a:srcRect/>
          <a:stretch/>
        </p:blipFill>
        <p:spPr>
          <a:xfrm>
            <a:off x="-31376" y="-234215"/>
            <a:ext cx="12389572" cy="6096000"/>
          </a:xfrm>
          <a:custGeom>
            <a:avLst/>
            <a:gdLst>
              <a:gd name="connsiteX0" fmla="*/ 9630 w 12201625"/>
              <a:gd name="connsiteY0" fmla="*/ 0 h 5861785"/>
              <a:gd name="connsiteX1" fmla="*/ 12201625 w 12201625"/>
              <a:gd name="connsiteY1" fmla="*/ 0 h 5861785"/>
              <a:gd name="connsiteX2" fmla="*/ 12201625 w 12201625"/>
              <a:gd name="connsiteY2" fmla="*/ 4706754 h 5861785"/>
              <a:gd name="connsiteX3" fmla="*/ 0 w 12201625"/>
              <a:gd name="connsiteY3" fmla="*/ 5861785 h 5861785"/>
              <a:gd name="connsiteX4" fmla="*/ 9630 w 12201625"/>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625" h="5861785">
                <a:moveTo>
                  <a:pt x="9630" y="0"/>
                </a:moveTo>
                <a:lnTo>
                  <a:pt x="12201625" y="0"/>
                </a:lnTo>
                <a:lnTo>
                  <a:pt x="12201625" y="4706754"/>
                </a:lnTo>
                <a:cubicBezTo>
                  <a:pt x="8134417" y="5226518"/>
                  <a:pt x="4067208" y="5342021"/>
                  <a:pt x="0" y="5861785"/>
                </a:cubicBezTo>
                <a:cubicBezTo>
                  <a:pt x="3210" y="3907857"/>
                  <a:pt x="6421" y="1953928"/>
                  <a:pt x="9630" y="0"/>
                </a:cubicBezTo>
                <a:close/>
              </a:path>
            </a:pathLst>
          </a:custGeom>
        </p:spPr>
      </p:pic>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7">
            <a:extLst>
              <a:ext uri="{FF2B5EF4-FFF2-40B4-BE49-F238E27FC236}">
                <a16:creationId xmlns:a16="http://schemas.microsoft.com/office/drawing/2014/main" id="{6A75500A-37B5-2241-B3B8-708984A76BBF}"/>
              </a:ext>
            </a:extLst>
          </p:cNvPr>
          <p:cNvPicPr>
            <a:picLocks noChangeAspect="1"/>
          </p:cNvPicPr>
          <p:nvPr/>
        </p:nvPicPr>
        <p:blipFill>
          <a:blip r:embed="rId3"/>
          <a:srcRect/>
          <a:stretch/>
        </p:blipFill>
        <p:spPr>
          <a:xfrm>
            <a:off x="622068" y="1488713"/>
            <a:ext cx="3437762" cy="1923722"/>
          </a:xfrm>
          <a:prstGeom prst="rect">
            <a:avLst/>
          </a:prstGeom>
        </p:spPr>
      </p:pic>
      <p:sp>
        <p:nvSpPr>
          <p:cNvPr id="5" name="Date Placeholder 4">
            <a:extLst>
              <a:ext uri="{FF2B5EF4-FFF2-40B4-BE49-F238E27FC236}">
                <a16:creationId xmlns:a16="http://schemas.microsoft.com/office/drawing/2014/main" id="{266B3C60-D610-0857-E9FC-C034865A4209}"/>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DFB2424F-F7E7-3BB7-C809-9B36E88008A3}"/>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806960F6-F6EB-EA1B-545D-7A16B015C47E}"/>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2174151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1-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dpi="0" rotWithShape="1">
            <a:blip r:embed="rId2" cstate="hq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2" name="Picture 11">
            <a:extLst>
              <a:ext uri="{FF2B5EF4-FFF2-40B4-BE49-F238E27FC236}">
                <a16:creationId xmlns:a16="http://schemas.microsoft.com/office/drawing/2014/main" id="{A56B58D8-79BB-AF49-B2C1-DCAAA7C124B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4A42D627-5338-4080-4711-76D29D4D3011}"/>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dpi="0" rotWithShape="1">
            <a:blip r:embed="rId2" cstate="hq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F655BCA8-B343-94CF-535A-24B2217E11B1}"/>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81B50B1D-CC7B-EDDD-05BC-8726BCCF0B05}"/>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6" name="Picture Placeholder 4">
            <a:extLst>
              <a:ext uri="{FF2B5EF4-FFF2-40B4-BE49-F238E27FC236}">
                <a16:creationId xmlns:a16="http://schemas.microsoft.com/office/drawing/2014/main" id="{DF59C9CF-DCDD-857F-CFB7-A7E451AF00CF}"/>
              </a:ext>
            </a:extLst>
          </p:cNvPr>
          <p:cNvSpPr>
            <a:spLocks noGrp="1"/>
          </p:cNvSpPr>
          <p:nvPr>
            <p:ph type="pic" sz="quarter" idx="16" hasCustomPrompt="1"/>
          </p:nvPr>
        </p:nvSpPr>
        <p:spPr>
          <a:xfrm>
            <a:off x="7683500" y="4929262"/>
            <a:ext cx="1839913" cy="1792213"/>
          </a:xfrm>
          <a:prstGeom prst="ellipse">
            <a:avLst/>
          </a:prstGeom>
        </p:spPr>
        <p:txBody>
          <a:bodyPr>
            <a:normAutofit/>
          </a:bodyPr>
          <a:lstStyle>
            <a:lvl1pPr marL="0" indent="0">
              <a:buNone/>
              <a:defRPr sz="1800"/>
            </a:lvl1pPr>
          </a:lstStyle>
          <a:p>
            <a:r>
              <a:rPr lang="en-US" dirty="0"/>
              <a:t>Headshot</a:t>
            </a:r>
          </a:p>
        </p:txBody>
      </p:sp>
      <p:sp>
        <p:nvSpPr>
          <p:cNvPr id="21" name="Content Placeholder 16">
            <a:extLst>
              <a:ext uri="{FF2B5EF4-FFF2-40B4-BE49-F238E27FC236}">
                <a16:creationId xmlns:a16="http://schemas.microsoft.com/office/drawing/2014/main" id="{E2BC4FEC-05FC-47BA-235C-8D5DD349DCCA}"/>
              </a:ext>
            </a:extLst>
          </p:cNvPr>
          <p:cNvSpPr>
            <a:spLocks noGrp="1"/>
          </p:cNvSpPr>
          <p:nvPr>
            <p:ph sz="quarter" idx="20" hasCustomPrompt="1"/>
          </p:nvPr>
        </p:nvSpPr>
        <p:spPr>
          <a:xfrm>
            <a:off x="9594526" y="5210195"/>
            <a:ext cx="2286000" cy="457200"/>
          </a:xfrm>
        </p:spPr>
        <p:txBody>
          <a:bodyPr>
            <a:noAutofit/>
          </a:bodyPr>
          <a:lstStyle>
            <a:lvl1pPr marL="0" indent="0">
              <a:buNone/>
              <a:defRPr sz="2600" b="1"/>
            </a:lvl1pPr>
            <a:lvl2pPr marL="457200" indent="0">
              <a:buNone/>
              <a:defRPr sz="2600"/>
            </a:lvl2pPr>
            <a:lvl3pPr marL="914400" indent="0">
              <a:buNone/>
              <a:defRPr sz="2600"/>
            </a:lvl3pPr>
            <a:lvl4pPr marL="1371600" indent="0">
              <a:buNone/>
              <a:defRPr sz="2600"/>
            </a:lvl4pPr>
            <a:lvl5pPr marL="1828800" indent="0">
              <a:buNone/>
              <a:defRPr/>
            </a:lvl5pPr>
          </a:lstStyle>
          <a:p>
            <a:pPr lvl="0"/>
            <a:r>
              <a:rPr lang="en-US" dirty="0"/>
              <a:t>First Last</a:t>
            </a:r>
          </a:p>
        </p:txBody>
      </p:sp>
      <p:sp>
        <p:nvSpPr>
          <p:cNvPr id="23" name="Content Placeholder 19">
            <a:extLst>
              <a:ext uri="{FF2B5EF4-FFF2-40B4-BE49-F238E27FC236}">
                <a16:creationId xmlns:a16="http://schemas.microsoft.com/office/drawing/2014/main" id="{16AAD61E-020E-95E0-80C0-ACFC465CED74}"/>
              </a:ext>
            </a:extLst>
          </p:cNvPr>
          <p:cNvSpPr>
            <a:spLocks noGrp="1"/>
          </p:cNvSpPr>
          <p:nvPr>
            <p:ph sz="quarter" idx="21" hasCustomPrompt="1"/>
          </p:nvPr>
        </p:nvSpPr>
        <p:spPr>
          <a:xfrm>
            <a:off x="9594619" y="5666863"/>
            <a:ext cx="2286000" cy="334962"/>
          </a:xfrm>
        </p:spPr>
        <p:txBody>
          <a:bodyPr>
            <a:noAutofit/>
          </a:bodyPr>
          <a:lstStyle>
            <a:lvl1pPr marL="0" indent="0">
              <a:buNone/>
              <a:defRPr sz="1600"/>
            </a:lvl1pPr>
          </a:lstStyle>
          <a:p>
            <a:pPr lvl="0"/>
            <a:r>
              <a:rPr lang="en-US" dirty="0"/>
              <a:t>Title, Job Title</a:t>
            </a:r>
          </a:p>
        </p:txBody>
      </p:sp>
      <p:sp>
        <p:nvSpPr>
          <p:cNvPr id="24" name="Text Placeholder 22">
            <a:extLst>
              <a:ext uri="{FF2B5EF4-FFF2-40B4-BE49-F238E27FC236}">
                <a16:creationId xmlns:a16="http://schemas.microsoft.com/office/drawing/2014/main" id="{BC7853C0-314A-9D34-6580-06BA4AC40C55}"/>
              </a:ext>
            </a:extLst>
          </p:cNvPr>
          <p:cNvSpPr>
            <a:spLocks noGrp="1"/>
          </p:cNvSpPr>
          <p:nvPr>
            <p:ph type="body" idx="22" hasCustomPrompt="1"/>
          </p:nvPr>
        </p:nvSpPr>
        <p:spPr>
          <a:xfrm>
            <a:off x="9594619" y="5957375"/>
            <a:ext cx="2285907" cy="365125"/>
          </a:xfrm>
        </p:spPr>
        <p:txBody>
          <a:bodyPr>
            <a:no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err="1"/>
              <a:t>flastname@plinqit.com</a:t>
            </a:r>
            <a:endParaRPr lang="en-US" dirty="0"/>
          </a:p>
        </p:txBody>
      </p:sp>
      <p:sp>
        <p:nvSpPr>
          <p:cNvPr id="5" name="Date Placeholder 4">
            <a:extLst>
              <a:ext uri="{FF2B5EF4-FFF2-40B4-BE49-F238E27FC236}">
                <a16:creationId xmlns:a16="http://schemas.microsoft.com/office/drawing/2014/main" id="{9C2CACDA-B048-ED21-A3EF-60A4CA10C0D3}"/>
              </a:ext>
            </a:extLst>
          </p:cNvPr>
          <p:cNvSpPr>
            <a:spLocks noGrp="1"/>
          </p:cNvSpPr>
          <p:nvPr>
            <p:ph type="dt" idx="23"/>
          </p:nvPr>
        </p:nvSpPr>
        <p:spPr/>
        <p:txBody>
          <a:bodyPr/>
          <a:lstStyle/>
          <a:p>
            <a:r>
              <a:rPr lang="en-US"/>
              <a:t>Confidential</a:t>
            </a:r>
          </a:p>
        </p:txBody>
      </p:sp>
      <p:sp>
        <p:nvSpPr>
          <p:cNvPr id="10" name="Footer Placeholder 9">
            <a:extLst>
              <a:ext uri="{FF2B5EF4-FFF2-40B4-BE49-F238E27FC236}">
                <a16:creationId xmlns:a16="http://schemas.microsoft.com/office/drawing/2014/main" id="{904BA4D9-87C4-7DD4-C3FD-AB4D8CAF47E7}"/>
              </a:ext>
            </a:extLst>
          </p:cNvPr>
          <p:cNvSpPr>
            <a:spLocks noGrp="1"/>
          </p:cNvSpPr>
          <p:nvPr>
            <p:ph type="ftr" sz="quarter" idx="24"/>
          </p:nvPr>
        </p:nvSpPr>
        <p:spPr/>
        <p:txBody>
          <a:bodyPr/>
          <a:lstStyle/>
          <a:p>
            <a:r>
              <a:rPr lang="en-US"/>
              <a:t>info.plinqit.com</a:t>
            </a:r>
            <a:endParaRPr lang="en-US" dirty="0"/>
          </a:p>
        </p:txBody>
      </p:sp>
      <p:sp>
        <p:nvSpPr>
          <p:cNvPr id="14" name="Slide Number Placeholder 13">
            <a:extLst>
              <a:ext uri="{FF2B5EF4-FFF2-40B4-BE49-F238E27FC236}">
                <a16:creationId xmlns:a16="http://schemas.microsoft.com/office/drawing/2014/main" id="{B4665E6D-43B8-D420-5F00-5F99DE3C449B}"/>
              </a:ext>
            </a:extLst>
          </p:cNvPr>
          <p:cNvSpPr>
            <a:spLocks noGrp="1"/>
          </p:cNvSpPr>
          <p:nvPr>
            <p:ph type="sldNum" sz="quarter" idx="25"/>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694668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2-Logo" preserve="1" userDrawn="1">
  <p:cSld name="3_Title Slide 2-Logo">
    <p:spTree>
      <p:nvGrpSpPr>
        <p:cNvPr id="1" name="Shape 17"/>
        <p:cNvGrpSpPr/>
        <p:nvPr/>
      </p:nvGrpSpPr>
      <p:grpSpPr>
        <a:xfrm>
          <a:off x="0" y="0"/>
          <a:ext cx="0" cy="0"/>
          <a:chOff x="0" y="0"/>
          <a:chExt cx="0" cy="0"/>
        </a:xfrm>
      </p:grpSpPr>
      <p:pic>
        <p:nvPicPr>
          <p:cNvPr id="30" name="Picture 29" descr="A person sitting at a desk with a computer&#10;&#10;AI-generated content may be incorrect.">
            <a:extLst>
              <a:ext uri="{FF2B5EF4-FFF2-40B4-BE49-F238E27FC236}">
                <a16:creationId xmlns:a16="http://schemas.microsoft.com/office/drawing/2014/main" id="{4B6084AA-BF39-BE45-B1E9-16D66B0C21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1818" y="-33597"/>
            <a:ext cx="12223817" cy="5875535"/>
          </a:xfrm>
          <a:custGeom>
            <a:avLst/>
            <a:gdLst>
              <a:gd name="connsiteX0" fmla="*/ 9625 w 12195208"/>
              <a:gd name="connsiteY0" fmla="*/ 0 h 5861784"/>
              <a:gd name="connsiteX1" fmla="*/ 12195208 w 12195208"/>
              <a:gd name="connsiteY1" fmla="*/ 0 h 5861784"/>
              <a:gd name="connsiteX2" fmla="*/ 12195208 w 12195208"/>
              <a:gd name="connsiteY2" fmla="*/ 4706754 h 5861784"/>
              <a:gd name="connsiteX3" fmla="*/ 762201 w 12195208"/>
              <a:gd name="connsiteY3" fmla="*/ 5768870 h 5861784"/>
              <a:gd name="connsiteX4" fmla="*/ 8 w 12195208"/>
              <a:gd name="connsiteY4" fmla="*/ 5861784 h 5861784"/>
              <a:gd name="connsiteX5" fmla="*/ 0 w 12195208"/>
              <a:gd name="connsiteY5" fmla="*/ 5861784 h 586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208" h="5861784">
                <a:moveTo>
                  <a:pt x="9625" y="0"/>
                </a:moveTo>
                <a:lnTo>
                  <a:pt x="12195208" y="0"/>
                </a:lnTo>
                <a:lnTo>
                  <a:pt x="12195208" y="4706754"/>
                </a:lnTo>
                <a:cubicBezTo>
                  <a:pt x="8384206" y="5194033"/>
                  <a:pt x="4573203" y="5326004"/>
                  <a:pt x="762201" y="5768870"/>
                </a:cubicBezTo>
                <a:lnTo>
                  <a:pt x="8" y="5861784"/>
                </a:lnTo>
                <a:lnTo>
                  <a:pt x="0" y="5861784"/>
                </a:lnTo>
                <a:close/>
              </a:path>
            </a:pathLst>
          </a:custGeom>
        </p:spPr>
      </p:pic>
      <p:sp>
        <p:nvSpPr>
          <p:cNvPr id="4" name="Google Shape;26;p19">
            <a:extLst>
              <a:ext uri="{FF2B5EF4-FFF2-40B4-BE49-F238E27FC236}">
                <a16:creationId xmlns:a16="http://schemas.microsoft.com/office/drawing/2014/main" id="{C44380FD-5747-E944-5D06-989B7F015036}"/>
              </a:ext>
            </a:extLst>
          </p:cNvPr>
          <p:cNvSpPr/>
          <p:nvPr userDrawn="1"/>
        </p:nvSpPr>
        <p:spPr>
          <a:xfrm>
            <a:off x="-15909" y="-33597"/>
            <a:ext cx="12223817" cy="5861784"/>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56565A">
                  <a:alpha val="49019"/>
                </a:srgbClr>
              </a:gs>
              <a:gs pos="50000">
                <a:srgbClr val="56565A">
                  <a:alpha val="23921"/>
                </a:srgbClr>
              </a:gs>
              <a:gs pos="100000">
                <a:srgbClr val="56565A">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20" name="Google Shape;20;p19"/>
          <p:cNvSpPr txBox="1">
            <a:spLocks noGrp="1"/>
          </p:cNvSpPr>
          <p:nvPr>
            <p:ph type="subTitle" idx="1"/>
          </p:nvPr>
        </p:nvSpPr>
        <p:spPr>
          <a:xfrm>
            <a:off x="596348" y="3602038"/>
            <a:ext cx="10972798" cy="1655762"/>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a:ea typeface="Lato"/>
                <a:cs typeface="Lato"/>
                <a:sym typeface="Lato"/>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8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dirty="0"/>
          </a:p>
        </p:txBody>
      </p:sp>
      <p:pic>
        <p:nvPicPr>
          <p:cNvPr id="24" name="Google Shape;24;p19"/>
          <p:cNvPicPr preferRelativeResize="0"/>
          <p:nvPr/>
        </p:nvPicPr>
        <p:blipFill rotWithShape="1">
          <a:blip r:embed="rId3">
            <a:alphaModFix/>
          </a:blip>
          <a:srcRect/>
          <a:stretch/>
        </p:blipFill>
        <p:spPr>
          <a:xfrm>
            <a:off x="609600" y="1488713"/>
            <a:ext cx="3462699" cy="1923722"/>
          </a:xfrm>
          <a:prstGeom prst="rect">
            <a:avLst/>
          </a:prstGeom>
          <a:noFill/>
          <a:ln>
            <a:noFill/>
          </a:ln>
        </p:spPr>
      </p:pic>
      <p:pic>
        <p:nvPicPr>
          <p:cNvPr id="27" name="Google Shape;27;p19"/>
          <p:cNvPicPr preferRelativeResize="0"/>
          <p:nvPr/>
        </p:nvPicPr>
        <p:blipFill rotWithShape="1">
          <a:blip r:embed="rId3">
            <a:alphaModFix/>
          </a:blip>
          <a:srcRect/>
          <a:stretch/>
        </p:blipFill>
        <p:spPr>
          <a:xfrm>
            <a:off x="609600" y="1488713"/>
            <a:ext cx="3462699" cy="1923722"/>
          </a:xfrm>
          <a:prstGeom prst="rect">
            <a:avLst/>
          </a:prstGeom>
          <a:noFill/>
          <a:ln>
            <a:noFill/>
          </a:ln>
        </p:spPr>
      </p:pic>
      <p:sp>
        <p:nvSpPr>
          <p:cNvPr id="5" name="Picture Placeholder 4">
            <a:extLst>
              <a:ext uri="{FF2B5EF4-FFF2-40B4-BE49-F238E27FC236}">
                <a16:creationId xmlns:a16="http://schemas.microsoft.com/office/drawing/2014/main" id="{918D33DD-138C-D1B2-7148-8C0FDFB2A9C8}"/>
              </a:ext>
            </a:extLst>
          </p:cNvPr>
          <p:cNvSpPr>
            <a:spLocks noGrp="1"/>
          </p:cNvSpPr>
          <p:nvPr>
            <p:ph type="pic" sz="quarter" idx="16" hasCustomPrompt="1"/>
          </p:nvPr>
        </p:nvSpPr>
        <p:spPr>
          <a:xfrm>
            <a:off x="7683500" y="4929262"/>
            <a:ext cx="1839913" cy="1792213"/>
          </a:xfrm>
          <a:prstGeom prst="ellipse">
            <a:avLst/>
          </a:prstGeom>
        </p:spPr>
        <p:txBody>
          <a:bodyPr>
            <a:normAutofit/>
          </a:bodyPr>
          <a:lstStyle>
            <a:lvl1pPr marL="0" indent="0">
              <a:buNone/>
              <a:defRPr sz="1800"/>
            </a:lvl1pPr>
          </a:lstStyle>
          <a:p>
            <a:r>
              <a:rPr lang="en-US" dirty="0"/>
              <a:t>Headshot</a:t>
            </a:r>
          </a:p>
        </p:txBody>
      </p:sp>
      <p:sp>
        <p:nvSpPr>
          <p:cNvPr id="9" name="Content Placeholder 16">
            <a:extLst>
              <a:ext uri="{FF2B5EF4-FFF2-40B4-BE49-F238E27FC236}">
                <a16:creationId xmlns:a16="http://schemas.microsoft.com/office/drawing/2014/main" id="{1E0BA468-21FE-CCC0-039C-D548E6B2103F}"/>
              </a:ext>
            </a:extLst>
          </p:cNvPr>
          <p:cNvSpPr>
            <a:spLocks noGrp="1"/>
          </p:cNvSpPr>
          <p:nvPr>
            <p:ph sz="quarter" idx="20" hasCustomPrompt="1"/>
          </p:nvPr>
        </p:nvSpPr>
        <p:spPr>
          <a:xfrm>
            <a:off x="9594526" y="5210195"/>
            <a:ext cx="2286000" cy="457200"/>
          </a:xfrm>
        </p:spPr>
        <p:txBody>
          <a:bodyPr>
            <a:noAutofit/>
          </a:bodyPr>
          <a:lstStyle>
            <a:lvl1pPr marL="0" indent="0">
              <a:buNone/>
              <a:defRPr sz="2600" b="1"/>
            </a:lvl1pPr>
            <a:lvl2pPr marL="457200" indent="0">
              <a:buNone/>
              <a:defRPr sz="2600"/>
            </a:lvl2pPr>
            <a:lvl3pPr marL="914400" indent="0">
              <a:buNone/>
              <a:defRPr sz="2600"/>
            </a:lvl3pPr>
            <a:lvl4pPr marL="1371600" indent="0">
              <a:buNone/>
              <a:defRPr sz="2600"/>
            </a:lvl4pPr>
            <a:lvl5pPr marL="1828800" indent="0">
              <a:buNone/>
              <a:defRPr/>
            </a:lvl5pPr>
          </a:lstStyle>
          <a:p>
            <a:pPr lvl="0"/>
            <a:r>
              <a:rPr lang="en-US" dirty="0"/>
              <a:t>First Last</a:t>
            </a:r>
          </a:p>
        </p:txBody>
      </p:sp>
      <p:sp>
        <p:nvSpPr>
          <p:cNvPr id="10" name="Content Placeholder 19">
            <a:extLst>
              <a:ext uri="{FF2B5EF4-FFF2-40B4-BE49-F238E27FC236}">
                <a16:creationId xmlns:a16="http://schemas.microsoft.com/office/drawing/2014/main" id="{91B5F433-485E-151B-7D3F-B87DE0DC5706}"/>
              </a:ext>
            </a:extLst>
          </p:cNvPr>
          <p:cNvSpPr>
            <a:spLocks noGrp="1"/>
          </p:cNvSpPr>
          <p:nvPr>
            <p:ph sz="quarter" idx="21" hasCustomPrompt="1"/>
          </p:nvPr>
        </p:nvSpPr>
        <p:spPr>
          <a:xfrm>
            <a:off x="9594619" y="5666863"/>
            <a:ext cx="2286000" cy="334962"/>
          </a:xfrm>
        </p:spPr>
        <p:txBody>
          <a:bodyPr>
            <a:noAutofit/>
          </a:bodyPr>
          <a:lstStyle>
            <a:lvl1pPr marL="0" indent="0">
              <a:buNone/>
              <a:defRPr sz="1600"/>
            </a:lvl1pPr>
          </a:lstStyle>
          <a:p>
            <a:pPr lvl="0"/>
            <a:r>
              <a:rPr lang="en-US" dirty="0"/>
              <a:t>Title, Job Title</a:t>
            </a:r>
          </a:p>
        </p:txBody>
      </p:sp>
      <p:sp>
        <p:nvSpPr>
          <p:cNvPr id="11" name="Text Placeholder 22">
            <a:extLst>
              <a:ext uri="{FF2B5EF4-FFF2-40B4-BE49-F238E27FC236}">
                <a16:creationId xmlns:a16="http://schemas.microsoft.com/office/drawing/2014/main" id="{C26B2958-9CD2-A20C-7D37-BB64F0CEA66E}"/>
              </a:ext>
            </a:extLst>
          </p:cNvPr>
          <p:cNvSpPr>
            <a:spLocks noGrp="1"/>
          </p:cNvSpPr>
          <p:nvPr>
            <p:ph type="body" idx="22" hasCustomPrompt="1"/>
          </p:nvPr>
        </p:nvSpPr>
        <p:spPr>
          <a:xfrm>
            <a:off x="9594619" y="5957375"/>
            <a:ext cx="2285907" cy="365125"/>
          </a:xfrm>
        </p:spPr>
        <p:txBody>
          <a:bodyPr>
            <a:no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err="1"/>
              <a:t>flastname@plinqit.com</a:t>
            </a:r>
            <a:endParaRPr lang="en-US" dirty="0"/>
          </a:p>
        </p:txBody>
      </p:sp>
      <p:sp>
        <p:nvSpPr>
          <p:cNvPr id="7" name="Date Placeholder 6">
            <a:extLst>
              <a:ext uri="{FF2B5EF4-FFF2-40B4-BE49-F238E27FC236}">
                <a16:creationId xmlns:a16="http://schemas.microsoft.com/office/drawing/2014/main" id="{4F1FF987-675E-AC33-F59F-46F77C4A95ED}"/>
              </a:ext>
            </a:extLst>
          </p:cNvPr>
          <p:cNvSpPr>
            <a:spLocks noGrp="1"/>
          </p:cNvSpPr>
          <p:nvPr>
            <p:ph type="dt" idx="23"/>
          </p:nvPr>
        </p:nvSpPr>
        <p:spPr/>
        <p:txBody>
          <a:bodyPr/>
          <a:lstStyle/>
          <a:p>
            <a:r>
              <a:rPr lang="en-US"/>
              <a:t>Confidential</a:t>
            </a:r>
          </a:p>
        </p:txBody>
      </p:sp>
      <p:sp>
        <p:nvSpPr>
          <p:cNvPr id="8" name="Footer Placeholder 7">
            <a:extLst>
              <a:ext uri="{FF2B5EF4-FFF2-40B4-BE49-F238E27FC236}">
                <a16:creationId xmlns:a16="http://schemas.microsoft.com/office/drawing/2014/main" id="{EBF697E6-72CE-9F6A-80F5-D3BAF8777887}"/>
              </a:ext>
            </a:extLst>
          </p:cNvPr>
          <p:cNvSpPr>
            <a:spLocks noGrp="1"/>
          </p:cNvSpPr>
          <p:nvPr>
            <p:ph type="ftr" sz="quarter" idx="24"/>
          </p:nvPr>
        </p:nvSpPr>
        <p:spPr/>
        <p:txBody>
          <a:bodyPr/>
          <a:lstStyle/>
          <a:p>
            <a:r>
              <a:rPr lang="en-US"/>
              <a:t>info.plinqit.com</a:t>
            </a:r>
            <a:endParaRPr lang="en-US" dirty="0"/>
          </a:p>
        </p:txBody>
      </p:sp>
      <p:sp>
        <p:nvSpPr>
          <p:cNvPr id="12" name="Slide Number Placeholder 11">
            <a:extLst>
              <a:ext uri="{FF2B5EF4-FFF2-40B4-BE49-F238E27FC236}">
                <a16:creationId xmlns:a16="http://schemas.microsoft.com/office/drawing/2014/main" id="{9D3E1766-C554-7B6E-73DF-6ED205E1A2AF}"/>
              </a:ext>
            </a:extLst>
          </p:cNvPr>
          <p:cNvSpPr>
            <a:spLocks noGrp="1"/>
          </p:cNvSpPr>
          <p:nvPr>
            <p:ph type="sldNum" sz="quarter" idx="25"/>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2573142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2-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2A11ED7A-C8DD-434C-A8E7-8F4E013FC8F4}"/>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12622CD9-ACFD-120C-6C55-DF9D53C6B9A3}"/>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636B3A91-9F91-27C6-152C-CE4542CFCF3B}"/>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42D257EB-3E50-3901-24B5-30CE54FFB6D5}"/>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4" name="Picture Placeholder 4">
            <a:extLst>
              <a:ext uri="{FF2B5EF4-FFF2-40B4-BE49-F238E27FC236}">
                <a16:creationId xmlns:a16="http://schemas.microsoft.com/office/drawing/2014/main" id="{3ABDB9BC-0300-A418-72AD-ABA0B7ACCC4F}"/>
              </a:ext>
            </a:extLst>
          </p:cNvPr>
          <p:cNvSpPr>
            <a:spLocks noGrp="1"/>
          </p:cNvSpPr>
          <p:nvPr>
            <p:ph type="pic" sz="quarter" idx="16" hasCustomPrompt="1"/>
          </p:nvPr>
        </p:nvSpPr>
        <p:spPr>
          <a:xfrm>
            <a:off x="7683500" y="4929262"/>
            <a:ext cx="1839913" cy="1792213"/>
          </a:xfrm>
          <a:prstGeom prst="ellipse">
            <a:avLst/>
          </a:prstGeom>
        </p:spPr>
        <p:txBody>
          <a:bodyPr>
            <a:normAutofit/>
          </a:bodyPr>
          <a:lstStyle>
            <a:lvl1pPr marL="0" indent="0">
              <a:buNone/>
              <a:defRPr sz="1800"/>
            </a:lvl1pPr>
          </a:lstStyle>
          <a:p>
            <a:r>
              <a:rPr lang="en-US" dirty="0"/>
              <a:t>Headshot</a:t>
            </a:r>
          </a:p>
        </p:txBody>
      </p:sp>
      <p:sp>
        <p:nvSpPr>
          <p:cNvPr id="18" name="Content Placeholder 16">
            <a:extLst>
              <a:ext uri="{FF2B5EF4-FFF2-40B4-BE49-F238E27FC236}">
                <a16:creationId xmlns:a16="http://schemas.microsoft.com/office/drawing/2014/main" id="{F1337149-5BE8-D750-E5FF-B7C560569DC9}"/>
              </a:ext>
            </a:extLst>
          </p:cNvPr>
          <p:cNvSpPr>
            <a:spLocks noGrp="1"/>
          </p:cNvSpPr>
          <p:nvPr>
            <p:ph sz="quarter" idx="20" hasCustomPrompt="1"/>
          </p:nvPr>
        </p:nvSpPr>
        <p:spPr>
          <a:xfrm>
            <a:off x="9594526" y="5210195"/>
            <a:ext cx="2286000" cy="457200"/>
          </a:xfrm>
        </p:spPr>
        <p:txBody>
          <a:bodyPr>
            <a:noAutofit/>
          </a:bodyPr>
          <a:lstStyle>
            <a:lvl1pPr marL="0" indent="0">
              <a:buNone/>
              <a:defRPr sz="2600" b="1"/>
            </a:lvl1pPr>
            <a:lvl2pPr marL="457200" indent="0">
              <a:buNone/>
              <a:defRPr sz="2600"/>
            </a:lvl2pPr>
            <a:lvl3pPr marL="914400" indent="0">
              <a:buNone/>
              <a:defRPr sz="2600"/>
            </a:lvl3pPr>
            <a:lvl4pPr marL="1371600" indent="0">
              <a:buNone/>
              <a:defRPr sz="2600"/>
            </a:lvl4pPr>
            <a:lvl5pPr marL="1828800" indent="0">
              <a:buNone/>
              <a:defRPr/>
            </a:lvl5pPr>
          </a:lstStyle>
          <a:p>
            <a:pPr lvl="0"/>
            <a:r>
              <a:rPr lang="en-US" dirty="0"/>
              <a:t>First Last</a:t>
            </a:r>
          </a:p>
        </p:txBody>
      </p:sp>
      <p:sp>
        <p:nvSpPr>
          <p:cNvPr id="20" name="Content Placeholder 19">
            <a:extLst>
              <a:ext uri="{FF2B5EF4-FFF2-40B4-BE49-F238E27FC236}">
                <a16:creationId xmlns:a16="http://schemas.microsoft.com/office/drawing/2014/main" id="{CF7EFFFF-0695-9E8E-F848-844B91958380}"/>
              </a:ext>
            </a:extLst>
          </p:cNvPr>
          <p:cNvSpPr>
            <a:spLocks noGrp="1"/>
          </p:cNvSpPr>
          <p:nvPr>
            <p:ph sz="quarter" idx="21" hasCustomPrompt="1"/>
          </p:nvPr>
        </p:nvSpPr>
        <p:spPr>
          <a:xfrm>
            <a:off x="9594619" y="5666863"/>
            <a:ext cx="2286000" cy="334962"/>
          </a:xfrm>
        </p:spPr>
        <p:txBody>
          <a:bodyPr>
            <a:noAutofit/>
          </a:bodyPr>
          <a:lstStyle>
            <a:lvl1pPr marL="0" indent="0">
              <a:buNone/>
              <a:defRPr sz="1600"/>
            </a:lvl1pPr>
          </a:lstStyle>
          <a:p>
            <a:pPr lvl="0"/>
            <a:r>
              <a:rPr lang="en-US" dirty="0"/>
              <a:t>Title, Job Title</a:t>
            </a:r>
          </a:p>
        </p:txBody>
      </p:sp>
      <p:sp>
        <p:nvSpPr>
          <p:cNvPr id="23" name="Text Placeholder 22">
            <a:extLst>
              <a:ext uri="{FF2B5EF4-FFF2-40B4-BE49-F238E27FC236}">
                <a16:creationId xmlns:a16="http://schemas.microsoft.com/office/drawing/2014/main" id="{2F63D6C4-D6A7-756A-D06E-73E687FCC10C}"/>
              </a:ext>
            </a:extLst>
          </p:cNvPr>
          <p:cNvSpPr>
            <a:spLocks noGrp="1"/>
          </p:cNvSpPr>
          <p:nvPr>
            <p:ph type="body" idx="22" hasCustomPrompt="1"/>
          </p:nvPr>
        </p:nvSpPr>
        <p:spPr>
          <a:xfrm>
            <a:off x="9594619" y="5957375"/>
            <a:ext cx="2285907" cy="365125"/>
          </a:xfrm>
        </p:spPr>
        <p:txBody>
          <a:bodyPr>
            <a:no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err="1"/>
              <a:t>flastname@plinqit.com</a:t>
            </a:r>
            <a:endParaRPr lang="en-US" dirty="0"/>
          </a:p>
        </p:txBody>
      </p:sp>
      <p:sp>
        <p:nvSpPr>
          <p:cNvPr id="6" name="Date Placeholder 5">
            <a:extLst>
              <a:ext uri="{FF2B5EF4-FFF2-40B4-BE49-F238E27FC236}">
                <a16:creationId xmlns:a16="http://schemas.microsoft.com/office/drawing/2014/main" id="{8031A3AD-1081-F0E8-B64A-03A59EF8BAD8}"/>
              </a:ext>
            </a:extLst>
          </p:cNvPr>
          <p:cNvSpPr>
            <a:spLocks noGrp="1"/>
          </p:cNvSpPr>
          <p:nvPr>
            <p:ph type="dt" idx="23"/>
          </p:nvPr>
        </p:nvSpPr>
        <p:spPr/>
        <p:txBody>
          <a:bodyPr/>
          <a:lstStyle/>
          <a:p>
            <a:r>
              <a:rPr lang="en-US"/>
              <a:t>Confidential</a:t>
            </a:r>
          </a:p>
        </p:txBody>
      </p:sp>
      <p:sp>
        <p:nvSpPr>
          <p:cNvPr id="11" name="Footer Placeholder 10">
            <a:extLst>
              <a:ext uri="{FF2B5EF4-FFF2-40B4-BE49-F238E27FC236}">
                <a16:creationId xmlns:a16="http://schemas.microsoft.com/office/drawing/2014/main" id="{5CA85695-8A53-83B9-C7C8-F6ECFC88E158}"/>
              </a:ext>
            </a:extLst>
          </p:cNvPr>
          <p:cNvSpPr>
            <a:spLocks noGrp="1"/>
          </p:cNvSpPr>
          <p:nvPr>
            <p:ph type="ftr" sz="quarter" idx="24"/>
          </p:nvPr>
        </p:nvSpPr>
        <p:spPr/>
        <p:txBody>
          <a:bodyPr/>
          <a:lstStyle/>
          <a:p>
            <a:r>
              <a:rPr lang="en-US"/>
              <a:t>info.plinqit.com</a:t>
            </a:r>
            <a:endParaRPr lang="en-US" dirty="0"/>
          </a:p>
        </p:txBody>
      </p:sp>
      <p:sp>
        <p:nvSpPr>
          <p:cNvPr id="12" name="Slide Number Placeholder 11">
            <a:extLst>
              <a:ext uri="{FF2B5EF4-FFF2-40B4-BE49-F238E27FC236}">
                <a16:creationId xmlns:a16="http://schemas.microsoft.com/office/drawing/2014/main" id="{8188CCEB-0E0C-1A11-A095-A156F24251C0}"/>
              </a:ext>
            </a:extLst>
          </p:cNvPr>
          <p:cNvSpPr>
            <a:spLocks noGrp="1"/>
          </p:cNvSpPr>
          <p:nvPr>
            <p:ph type="sldNum" sz="quarter" idx="25"/>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5107166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Slide 3-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l="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F401CA7C-8B1D-694A-87DC-563D332EFB96}"/>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0CEB8AB9-54B7-50F9-E70F-15DDFEBD53D5}"/>
              </a:ext>
            </a:extLst>
          </p:cNvPr>
          <p:cNvSpPr/>
          <p:nvPr userDrawn="1"/>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l="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18EB0DC9-50D6-157C-55D6-17E8666972CC}"/>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F05B49E8-112D-8848-108C-96F65CC88413}"/>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4" name="Picture Placeholder 4">
            <a:extLst>
              <a:ext uri="{FF2B5EF4-FFF2-40B4-BE49-F238E27FC236}">
                <a16:creationId xmlns:a16="http://schemas.microsoft.com/office/drawing/2014/main" id="{97E30E1C-5C66-AB9B-9BB1-3D8392441B4F}"/>
              </a:ext>
            </a:extLst>
          </p:cNvPr>
          <p:cNvSpPr>
            <a:spLocks noGrp="1"/>
          </p:cNvSpPr>
          <p:nvPr>
            <p:ph type="pic" sz="quarter" idx="16" hasCustomPrompt="1"/>
          </p:nvPr>
        </p:nvSpPr>
        <p:spPr>
          <a:xfrm>
            <a:off x="7683500" y="4929262"/>
            <a:ext cx="1839913" cy="1792213"/>
          </a:xfrm>
          <a:prstGeom prst="ellipse">
            <a:avLst/>
          </a:prstGeom>
        </p:spPr>
        <p:txBody>
          <a:bodyPr>
            <a:normAutofit/>
          </a:bodyPr>
          <a:lstStyle>
            <a:lvl1pPr marL="0" indent="0">
              <a:buNone/>
              <a:defRPr sz="1800"/>
            </a:lvl1pPr>
          </a:lstStyle>
          <a:p>
            <a:r>
              <a:rPr lang="en-US" dirty="0"/>
              <a:t>Headshot</a:t>
            </a:r>
          </a:p>
        </p:txBody>
      </p:sp>
      <p:sp>
        <p:nvSpPr>
          <p:cNvPr id="16" name="Content Placeholder 16">
            <a:extLst>
              <a:ext uri="{FF2B5EF4-FFF2-40B4-BE49-F238E27FC236}">
                <a16:creationId xmlns:a16="http://schemas.microsoft.com/office/drawing/2014/main" id="{2D513701-7FA9-C8C6-F4E2-E905E22F8062}"/>
              </a:ext>
            </a:extLst>
          </p:cNvPr>
          <p:cNvSpPr>
            <a:spLocks noGrp="1"/>
          </p:cNvSpPr>
          <p:nvPr>
            <p:ph sz="quarter" idx="20" hasCustomPrompt="1"/>
          </p:nvPr>
        </p:nvSpPr>
        <p:spPr>
          <a:xfrm>
            <a:off x="9594526" y="5210195"/>
            <a:ext cx="2286000" cy="457200"/>
          </a:xfrm>
        </p:spPr>
        <p:txBody>
          <a:bodyPr>
            <a:noAutofit/>
          </a:bodyPr>
          <a:lstStyle>
            <a:lvl1pPr marL="0" indent="0">
              <a:buNone/>
              <a:defRPr sz="2600" b="1"/>
            </a:lvl1pPr>
            <a:lvl2pPr marL="457200" indent="0">
              <a:buNone/>
              <a:defRPr sz="2600"/>
            </a:lvl2pPr>
            <a:lvl3pPr marL="914400" indent="0">
              <a:buNone/>
              <a:defRPr sz="2600"/>
            </a:lvl3pPr>
            <a:lvl4pPr marL="1371600" indent="0">
              <a:buNone/>
              <a:defRPr sz="2600"/>
            </a:lvl4pPr>
            <a:lvl5pPr marL="1828800" indent="0">
              <a:buNone/>
              <a:defRPr/>
            </a:lvl5pPr>
          </a:lstStyle>
          <a:p>
            <a:pPr lvl="0"/>
            <a:r>
              <a:rPr lang="en-US" dirty="0"/>
              <a:t>First Last</a:t>
            </a:r>
          </a:p>
        </p:txBody>
      </p:sp>
      <p:sp>
        <p:nvSpPr>
          <p:cNvPr id="17" name="Content Placeholder 19">
            <a:extLst>
              <a:ext uri="{FF2B5EF4-FFF2-40B4-BE49-F238E27FC236}">
                <a16:creationId xmlns:a16="http://schemas.microsoft.com/office/drawing/2014/main" id="{3B34C138-BB3D-47C5-1E3C-C0CB3D6D46D3}"/>
              </a:ext>
            </a:extLst>
          </p:cNvPr>
          <p:cNvSpPr>
            <a:spLocks noGrp="1"/>
          </p:cNvSpPr>
          <p:nvPr>
            <p:ph sz="quarter" idx="21" hasCustomPrompt="1"/>
          </p:nvPr>
        </p:nvSpPr>
        <p:spPr>
          <a:xfrm>
            <a:off x="9594619" y="5666863"/>
            <a:ext cx="2286000" cy="334962"/>
          </a:xfrm>
        </p:spPr>
        <p:txBody>
          <a:bodyPr>
            <a:noAutofit/>
          </a:bodyPr>
          <a:lstStyle>
            <a:lvl1pPr marL="0" indent="0">
              <a:buNone/>
              <a:defRPr sz="1600"/>
            </a:lvl1pPr>
          </a:lstStyle>
          <a:p>
            <a:pPr lvl="0"/>
            <a:r>
              <a:rPr lang="en-US" dirty="0"/>
              <a:t>Title, Job Title</a:t>
            </a:r>
          </a:p>
        </p:txBody>
      </p:sp>
      <p:sp>
        <p:nvSpPr>
          <p:cNvPr id="18" name="Text Placeholder 22">
            <a:extLst>
              <a:ext uri="{FF2B5EF4-FFF2-40B4-BE49-F238E27FC236}">
                <a16:creationId xmlns:a16="http://schemas.microsoft.com/office/drawing/2014/main" id="{EEC3FAF5-6EDF-3591-055F-22903459BD30}"/>
              </a:ext>
            </a:extLst>
          </p:cNvPr>
          <p:cNvSpPr>
            <a:spLocks noGrp="1"/>
          </p:cNvSpPr>
          <p:nvPr>
            <p:ph type="body" idx="22" hasCustomPrompt="1"/>
          </p:nvPr>
        </p:nvSpPr>
        <p:spPr>
          <a:xfrm>
            <a:off x="9594619" y="5957375"/>
            <a:ext cx="2285907" cy="365125"/>
          </a:xfrm>
        </p:spPr>
        <p:txBody>
          <a:bodyPr>
            <a:no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err="1"/>
              <a:t>flastname@plinqit.com</a:t>
            </a:r>
            <a:endParaRPr lang="en-US" dirty="0"/>
          </a:p>
        </p:txBody>
      </p:sp>
      <p:sp>
        <p:nvSpPr>
          <p:cNvPr id="6" name="Date Placeholder 5">
            <a:extLst>
              <a:ext uri="{FF2B5EF4-FFF2-40B4-BE49-F238E27FC236}">
                <a16:creationId xmlns:a16="http://schemas.microsoft.com/office/drawing/2014/main" id="{F258917B-0CD3-3C9D-B583-61E8EA58DA1C}"/>
              </a:ext>
            </a:extLst>
          </p:cNvPr>
          <p:cNvSpPr>
            <a:spLocks noGrp="1"/>
          </p:cNvSpPr>
          <p:nvPr>
            <p:ph type="dt" idx="23"/>
          </p:nvPr>
        </p:nvSpPr>
        <p:spPr/>
        <p:txBody>
          <a:bodyPr/>
          <a:lstStyle/>
          <a:p>
            <a:r>
              <a:rPr lang="en-US"/>
              <a:t>Confidential</a:t>
            </a:r>
          </a:p>
        </p:txBody>
      </p:sp>
      <p:sp>
        <p:nvSpPr>
          <p:cNvPr id="11" name="Footer Placeholder 10">
            <a:extLst>
              <a:ext uri="{FF2B5EF4-FFF2-40B4-BE49-F238E27FC236}">
                <a16:creationId xmlns:a16="http://schemas.microsoft.com/office/drawing/2014/main" id="{513C41C8-67F6-07A9-9AB2-E5A3AC2DBF12}"/>
              </a:ext>
            </a:extLst>
          </p:cNvPr>
          <p:cNvSpPr>
            <a:spLocks noGrp="1"/>
          </p:cNvSpPr>
          <p:nvPr>
            <p:ph type="ftr" sz="quarter" idx="24"/>
          </p:nvPr>
        </p:nvSpPr>
        <p:spPr/>
        <p:txBody>
          <a:bodyPr/>
          <a:lstStyle/>
          <a:p>
            <a:r>
              <a:rPr lang="en-US"/>
              <a:t>info.plinqit.com</a:t>
            </a:r>
            <a:endParaRPr lang="en-US" dirty="0"/>
          </a:p>
        </p:txBody>
      </p:sp>
      <p:sp>
        <p:nvSpPr>
          <p:cNvPr id="12" name="Slide Number Placeholder 11">
            <a:extLst>
              <a:ext uri="{FF2B5EF4-FFF2-40B4-BE49-F238E27FC236}">
                <a16:creationId xmlns:a16="http://schemas.microsoft.com/office/drawing/2014/main" id="{9CFF0F85-260C-6B00-159E-D87AF380C9C1}"/>
              </a:ext>
            </a:extLst>
          </p:cNvPr>
          <p:cNvSpPr>
            <a:spLocks noGrp="1"/>
          </p:cNvSpPr>
          <p:nvPr>
            <p:ph type="sldNum" sz="quarter" idx="25"/>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5616710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Slide 4-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57955DF6-8FE8-2047-8375-E3AA7C256703}"/>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B36841E8-75B9-2671-D88B-BAD3593092B7}"/>
              </a:ext>
            </a:extLst>
          </p:cNvPr>
          <p:cNvSpPr/>
          <p:nvPr userDrawn="1"/>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873FF6A5-5756-72C1-5DBB-7435FEC73F50}"/>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FEB5FC2A-E034-E0F6-EA24-3799F1A61A16}"/>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4" name="Picture Placeholder 4">
            <a:extLst>
              <a:ext uri="{FF2B5EF4-FFF2-40B4-BE49-F238E27FC236}">
                <a16:creationId xmlns:a16="http://schemas.microsoft.com/office/drawing/2014/main" id="{EB0AAAB6-67C0-2220-692A-C01B4D32838A}"/>
              </a:ext>
            </a:extLst>
          </p:cNvPr>
          <p:cNvSpPr>
            <a:spLocks noGrp="1"/>
          </p:cNvSpPr>
          <p:nvPr>
            <p:ph type="pic" sz="quarter" idx="16" hasCustomPrompt="1"/>
          </p:nvPr>
        </p:nvSpPr>
        <p:spPr>
          <a:xfrm>
            <a:off x="7683500" y="4929262"/>
            <a:ext cx="1839913" cy="1792213"/>
          </a:xfrm>
          <a:prstGeom prst="ellipse">
            <a:avLst/>
          </a:prstGeom>
        </p:spPr>
        <p:txBody>
          <a:bodyPr>
            <a:normAutofit/>
          </a:bodyPr>
          <a:lstStyle>
            <a:lvl1pPr marL="0" indent="0">
              <a:buNone/>
              <a:defRPr sz="1800"/>
            </a:lvl1pPr>
          </a:lstStyle>
          <a:p>
            <a:r>
              <a:rPr lang="en-US" dirty="0"/>
              <a:t>Headshot</a:t>
            </a:r>
          </a:p>
        </p:txBody>
      </p:sp>
      <p:sp>
        <p:nvSpPr>
          <p:cNvPr id="16" name="Content Placeholder 16">
            <a:extLst>
              <a:ext uri="{FF2B5EF4-FFF2-40B4-BE49-F238E27FC236}">
                <a16:creationId xmlns:a16="http://schemas.microsoft.com/office/drawing/2014/main" id="{7484FB05-53B7-5079-3FB1-11DBC73EB572}"/>
              </a:ext>
            </a:extLst>
          </p:cNvPr>
          <p:cNvSpPr>
            <a:spLocks noGrp="1"/>
          </p:cNvSpPr>
          <p:nvPr>
            <p:ph sz="quarter" idx="20" hasCustomPrompt="1"/>
          </p:nvPr>
        </p:nvSpPr>
        <p:spPr>
          <a:xfrm>
            <a:off x="9594526" y="5210195"/>
            <a:ext cx="2286000" cy="457200"/>
          </a:xfrm>
        </p:spPr>
        <p:txBody>
          <a:bodyPr>
            <a:noAutofit/>
          </a:bodyPr>
          <a:lstStyle>
            <a:lvl1pPr marL="0" indent="0">
              <a:buNone/>
              <a:defRPr sz="2600" b="1"/>
            </a:lvl1pPr>
            <a:lvl2pPr marL="457200" indent="0">
              <a:buNone/>
              <a:defRPr sz="2600"/>
            </a:lvl2pPr>
            <a:lvl3pPr marL="914400" indent="0">
              <a:buNone/>
              <a:defRPr sz="2600"/>
            </a:lvl3pPr>
            <a:lvl4pPr marL="1371600" indent="0">
              <a:buNone/>
              <a:defRPr sz="2600"/>
            </a:lvl4pPr>
            <a:lvl5pPr marL="1828800" indent="0">
              <a:buNone/>
              <a:defRPr/>
            </a:lvl5pPr>
          </a:lstStyle>
          <a:p>
            <a:pPr lvl="0"/>
            <a:r>
              <a:rPr lang="en-US" dirty="0"/>
              <a:t>First Last</a:t>
            </a:r>
          </a:p>
        </p:txBody>
      </p:sp>
      <p:sp>
        <p:nvSpPr>
          <p:cNvPr id="17" name="Content Placeholder 19">
            <a:extLst>
              <a:ext uri="{FF2B5EF4-FFF2-40B4-BE49-F238E27FC236}">
                <a16:creationId xmlns:a16="http://schemas.microsoft.com/office/drawing/2014/main" id="{90ABB804-E4C9-1237-2174-FFCA1925BA61}"/>
              </a:ext>
            </a:extLst>
          </p:cNvPr>
          <p:cNvSpPr>
            <a:spLocks noGrp="1"/>
          </p:cNvSpPr>
          <p:nvPr>
            <p:ph sz="quarter" idx="21" hasCustomPrompt="1"/>
          </p:nvPr>
        </p:nvSpPr>
        <p:spPr>
          <a:xfrm>
            <a:off x="9594619" y="5666863"/>
            <a:ext cx="2286000" cy="334962"/>
          </a:xfrm>
        </p:spPr>
        <p:txBody>
          <a:bodyPr>
            <a:noAutofit/>
          </a:bodyPr>
          <a:lstStyle>
            <a:lvl1pPr marL="0" indent="0">
              <a:buNone/>
              <a:defRPr sz="1600"/>
            </a:lvl1pPr>
          </a:lstStyle>
          <a:p>
            <a:pPr lvl="0"/>
            <a:r>
              <a:rPr lang="en-US" dirty="0"/>
              <a:t>Title, Job Title</a:t>
            </a:r>
          </a:p>
        </p:txBody>
      </p:sp>
      <p:sp>
        <p:nvSpPr>
          <p:cNvPr id="18" name="Text Placeholder 22">
            <a:extLst>
              <a:ext uri="{FF2B5EF4-FFF2-40B4-BE49-F238E27FC236}">
                <a16:creationId xmlns:a16="http://schemas.microsoft.com/office/drawing/2014/main" id="{79B7D2E0-382F-308C-C010-DA614304A566}"/>
              </a:ext>
            </a:extLst>
          </p:cNvPr>
          <p:cNvSpPr>
            <a:spLocks noGrp="1"/>
          </p:cNvSpPr>
          <p:nvPr>
            <p:ph type="body" idx="22" hasCustomPrompt="1"/>
          </p:nvPr>
        </p:nvSpPr>
        <p:spPr>
          <a:xfrm>
            <a:off x="9594619" y="5957375"/>
            <a:ext cx="2285907" cy="365125"/>
          </a:xfrm>
        </p:spPr>
        <p:txBody>
          <a:bodyPr>
            <a:no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err="1"/>
              <a:t>flastname@plinqit.com</a:t>
            </a:r>
            <a:endParaRPr lang="en-US" dirty="0"/>
          </a:p>
        </p:txBody>
      </p:sp>
      <p:sp>
        <p:nvSpPr>
          <p:cNvPr id="6" name="Date Placeholder 5">
            <a:extLst>
              <a:ext uri="{FF2B5EF4-FFF2-40B4-BE49-F238E27FC236}">
                <a16:creationId xmlns:a16="http://schemas.microsoft.com/office/drawing/2014/main" id="{C14D8B4A-1384-F571-C4D7-EF492A719F4F}"/>
              </a:ext>
            </a:extLst>
          </p:cNvPr>
          <p:cNvSpPr>
            <a:spLocks noGrp="1"/>
          </p:cNvSpPr>
          <p:nvPr>
            <p:ph type="dt" idx="23"/>
          </p:nvPr>
        </p:nvSpPr>
        <p:spPr/>
        <p:txBody>
          <a:bodyPr/>
          <a:lstStyle/>
          <a:p>
            <a:r>
              <a:rPr lang="en-US"/>
              <a:t>Confidential</a:t>
            </a:r>
          </a:p>
        </p:txBody>
      </p:sp>
      <p:sp>
        <p:nvSpPr>
          <p:cNvPr id="11" name="Footer Placeholder 10">
            <a:extLst>
              <a:ext uri="{FF2B5EF4-FFF2-40B4-BE49-F238E27FC236}">
                <a16:creationId xmlns:a16="http://schemas.microsoft.com/office/drawing/2014/main" id="{6BFE4899-FC2C-74EC-50DA-C33500F9DA4C}"/>
              </a:ext>
            </a:extLst>
          </p:cNvPr>
          <p:cNvSpPr>
            <a:spLocks noGrp="1"/>
          </p:cNvSpPr>
          <p:nvPr>
            <p:ph type="ftr" sz="quarter" idx="24"/>
          </p:nvPr>
        </p:nvSpPr>
        <p:spPr/>
        <p:txBody>
          <a:bodyPr/>
          <a:lstStyle/>
          <a:p>
            <a:r>
              <a:rPr lang="en-US"/>
              <a:t>info.plinqit.com</a:t>
            </a:r>
            <a:endParaRPr lang="en-US" dirty="0"/>
          </a:p>
        </p:txBody>
      </p:sp>
      <p:sp>
        <p:nvSpPr>
          <p:cNvPr id="12" name="Slide Number Placeholder 11">
            <a:extLst>
              <a:ext uri="{FF2B5EF4-FFF2-40B4-BE49-F238E27FC236}">
                <a16:creationId xmlns:a16="http://schemas.microsoft.com/office/drawing/2014/main" id="{36111F9D-E66F-80F8-E1F3-0E3A92BBBA7E}"/>
              </a:ext>
            </a:extLst>
          </p:cNvPr>
          <p:cNvSpPr>
            <a:spLocks noGrp="1"/>
          </p:cNvSpPr>
          <p:nvPr>
            <p:ph type="sldNum" sz="quarter" idx="25"/>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7392578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dpi="0" rotWithShape="1">
            <a:blip r:embed="rId2" cstate="hq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5" name="Freeform 24">
            <a:extLst>
              <a:ext uri="{FF2B5EF4-FFF2-40B4-BE49-F238E27FC236}">
                <a16:creationId xmlns:a16="http://schemas.microsoft.com/office/drawing/2014/main" id="{80D38B31-8EDA-A745-BF0A-9A87AFF67784}"/>
              </a:ext>
            </a:extLst>
          </p:cNvPr>
          <p:cNvSpPr/>
          <p:nvPr/>
        </p:nvSpPr>
        <p:spPr>
          <a:xfrm>
            <a:off x="-19878"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B74598C5-9C2B-7D4E-8F2E-08DA8DBDBEF3}"/>
              </a:ext>
            </a:extLst>
          </p:cNvPr>
          <p:cNvSpPr>
            <a:spLocks noGrp="1"/>
          </p:cNvSpPr>
          <p:nvPr>
            <p:ph type="ctrTitle"/>
          </p:nvPr>
        </p:nvSpPr>
        <p:spPr>
          <a:xfrm>
            <a:off x="596348" y="1122363"/>
            <a:ext cx="10972798" cy="2387600"/>
          </a:xfrm>
          <a:prstGeom prst="rect">
            <a:avLst/>
          </a:prstGeom>
        </p:spPr>
        <p:txBody>
          <a:bodyPr anchor="b"/>
          <a:lstStyle>
            <a:lvl1pPr algn="l">
              <a:defRPr sz="6000" b="0" i="0">
                <a:solidFill>
                  <a:schemeClr val="bg1"/>
                </a:solidFill>
                <a:latin typeface="Lato" panose="020F0502020204030203"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Freeform 6">
            <a:extLst>
              <a:ext uri="{FF2B5EF4-FFF2-40B4-BE49-F238E27FC236}">
                <a16:creationId xmlns:a16="http://schemas.microsoft.com/office/drawing/2014/main" id="{D5221D8C-CC65-5AB5-C54D-ABCF9FF38E9D}"/>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dpi="0" rotWithShape="1">
            <a:blip r:embed="rId2" cstate="hq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8" name="Freeform 7">
            <a:extLst>
              <a:ext uri="{FF2B5EF4-FFF2-40B4-BE49-F238E27FC236}">
                <a16:creationId xmlns:a16="http://schemas.microsoft.com/office/drawing/2014/main" id="{98DD82DC-3E0A-B620-9FF5-5C83E5854428}"/>
              </a:ext>
            </a:extLst>
          </p:cNvPr>
          <p:cNvSpPr/>
          <p:nvPr userDrawn="1"/>
        </p:nvSpPr>
        <p:spPr>
          <a:xfrm>
            <a:off x="-19878"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5" name="Date Placeholder 4">
            <a:extLst>
              <a:ext uri="{FF2B5EF4-FFF2-40B4-BE49-F238E27FC236}">
                <a16:creationId xmlns:a16="http://schemas.microsoft.com/office/drawing/2014/main" id="{C601D8E2-C68C-D31B-B345-A90599983A3C}"/>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D8A4BD61-C54D-CB04-FA27-9C612F064A4E}"/>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5341B216-2047-E228-8BBD-BF67E7397080}"/>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377862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2-Logo" preserve="1">
  <p:cSld name="1_Title Slide 2-Logo">
    <p:spTree>
      <p:nvGrpSpPr>
        <p:cNvPr id="1" name="Shape 17"/>
        <p:cNvGrpSpPr/>
        <p:nvPr/>
      </p:nvGrpSpPr>
      <p:grpSpPr>
        <a:xfrm>
          <a:off x="0" y="0"/>
          <a:ext cx="0" cy="0"/>
          <a:chOff x="0" y="0"/>
          <a:chExt cx="0" cy="0"/>
        </a:xfrm>
      </p:grpSpPr>
      <p:pic>
        <p:nvPicPr>
          <p:cNvPr id="30" name="Picture 29" descr="A person sitting at a desk with a computer&#10;&#10;AI-generated content may be incorrect.">
            <a:extLst>
              <a:ext uri="{FF2B5EF4-FFF2-40B4-BE49-F238E27FC236}">
                <a16:creationId xmlns:a16="http://schemas.microsoft.com/office/drawing/2014/main" id="{4B6084AA-BF39-BE45-B1E9-16D66B0C21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1818" y="-33597"/>
            <a:ext cx="12223817" cy="5875535"/>
          </a:xfrm>
          <a:custGeom>
            <a:avLst/>
            <a:gdLst>
              <a:gd name="connsiteX0" fmla="*/ 9625 w 12195208"/>
              <a:gd name="connsiteY0" fmla="*/ 0 h 5861784"/>
              <a:gd name="connsiteX1" fmla="*/ 12195208 w 12195208"/>
              <a:gd name="connsiteY1" fmla="*/ 0 h 5861784"/>
              <a:gd name="connsiteX2" fmla="*/ 12195208 w 12195208"/>
              <a:gd name="connsiteY2" fmla="*/ 4706754 h 5861784"/>
              <a:gd name="connsiteX3" fmla="*/ 762201 w 12195208"/>
              <a:gd name="connsiteY3" fmla="*/ 5768870 h 5861784"/>
              <a:gd name="connsiteX4" fmla="*/ 8 w 12195208"/>
              <a:gd name="connsiteY4" fmla="*/ 5861784 h 5861784"/>
              <a:gd name="connsiteX5" fmla="*/ 0 w 12195208"/>
              <a:gd name="connsiteY5" fmla="*/ 5861784 h 586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208" h="5861784">
                <a:moveTo>
                  <a:pt x="9625" y="0"/>
                </a:moveTo>
                <a:lnTo>
                  <a:pt x="12195208" y="0"/>
                </a:lnTo>
                <a:lnTo>
                  <a:pt x="12195208" y="4706754"/>
                </a:lnTo>
                <a:cubicBezTo>
                  <a:pt x="8384206" y="5194033"/>
                  <a:pt x="4573203" y="5326004"/>
                  <a:pt x="762201" y="5768870"/>
                </a:cubicBezTo>
                <a:lnTo>
                  <a:pt x="8" y="5861784"/>
                </a:lnTo>
                <a:lnTo>
                  <a:pt x="0" y="5861784"/>
                </a:lnTo>
                <a:close/>
              </a:path>
            </a:pathLst>
          </a:custGeom>
        </p:spPr>
      </p:pic>
      <p:sp>
        <p:nvSpPr>
          <p:cNvPr id="4" name="Google Shape;26;p19">
            <a:extLst>
              <a:ext uri="{FF2B5EF4-FFF2-40B4-BE49-F238E27FC236}">
                <a16:creationId xmlns:a16="http://schemas.microsoft.com/office/drawing/2014/main" id="{C44380FD-5747-E944-5D06-989B7F015036}"/>
              </a:ext>
            </a:extLst>
          </p:cNvPr>
          <p:cNvSpPr/>
          <p:nvPr userDrawn="1"/>
        </p:nvSpPr>
        <p:spPr>
          <a:xfrm>
            <a:off x="-15909" y="-33597"/>
            <a:ext cx="12223817" cy="5861784"/>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56565A">
                  <a:alpha val="49019"/>
                </a:srgbClr>
              </a:gs>
              <a:gs pos="50000">
                <a:srgbClr val="56565A">
                  <a:alpha val="23921"/>
                </a:srgbClr>
              </a:gs>
              <a:gs pos="100000">
                <a:srgbClr val="56565A">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20" name="Google Shape;20;p19"/>
          <p:cNvSpPr txBox="1">
            <a:spLocks noGrp="1"/>
          </p:cNvSpPr>
          <p:nvPr>
            <p:ph type="subTitle" idx="1"/>
          </p:nvPr>
        </p:nvSpPr>
        <p:spPr>
          <a:xfrm>
            <a:off x="596348" y="3602038"/>
            <a:ext cx="10972798" cy="1655762"/>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a:ea typeface="Lato"/>
                <a:cs typeface="Lato"/>
                <a:sym typeface="Lato"/>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8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dirty="0"/>
          </a:p>
        </p:txBody>
      </p:sp>
      <p:pic>
        <p:nvPicPr>
          <p:cNvPr id="24" name="Google Shape;24;p19"/>
          <p:cNvPicPr preferRelativeResize="0"/>
          <p:nvPr/>
        </p:nvPicPr>
        <p:blipFill rotWithShape="1">
          <a:blip r:embed="rId3">
            <a:alphaModFix/>
          </a:blip>
          <a:srcRect/>
          <a:stretch/>
        </p:blipFill>
        <p:spPr>
          <a:xfrm>
            <a:off x="609600" y="1488713"/>
            <a:ext cx="3462699" cy="1923722"/>
          </a:xfrm>
          <a:prstGeom prst="rect">
            <a:avLst/>
          </a:prstGeom>
          <a:noFill/>
          <a:ln>
            <a:noFill/>
          </a:ln>
        </p:spPr>
      </p:pic>
      <p:pic>
        <p:nvPicPr>
          <p:cNvPr id="27" name="Google Shape;27;p19"/>
          <p:cNvPicPr preferRelativeResize="0"/>
          <p:nvPr/>
        </p:nvPicPr>
        <p:blipFill rotWithShape="1">
          <a:blip r:embed="rId3">
            <a:alphaModFix/>
          </a:blip>
          <a:srcRect/>
          <a:stretch/>
        </p:blipFill>
        <p:spPr>
          <a:xfrm>
            <a:off x="609600" y="1488713"/>
            <a:ext cx="3462699" cy="1923722"/>
          </a:xfrm>
          <a:prstGeom prst="rect">
            <a:avLst/>
          </a:prstGeom>
          <a:noFill/>
          <a:ln>
            <a:noFill/>
          </a:ln>
        </p:spPr>
      </p:pic>
      <p:sp>
        <p:nvSpPr>
          <p:cNvPr id="2" name="Date Placeholder 1">
            <a:extLst>
              <a:ext uri="{FF2B5EF4-FFF2-40B4-BE49-F238E27FC236}">
                <a16:creationId xmlns:a16="http://schemas.microsoft.com/office/drawing/2014/main" id="{291B465D-AAF6-073E-D5FA-FC1982DC43F8}"/>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CF589575-C807-04BE-4CD8-5BA4BFD9612C}"/>
              </a:ext>
            </a:extLst>
          </p:cNvPr>
          <p:cNvSpPr>
            <a:spLocks noGrp="1"/>
          </p:cNvSpPr>
          <p:nvPr>
            <p:ph type="ftr" sz="quarter" idx="11"/>
          </p:nvPr>
        </p:nvSpPr>
        <p:spPr/>
        <p:txBody>
          <a:bodyPr/>
          <a:lstStyle/>
          <a:p>
            <a:r>
              <a:rPr lang="en-US"/>
              <a:t>info.plinqit.com</a:t>
            </a:r>
            <a:endParaRPr lang="en-US" dirty="0"/>
          </a:p>
        </p:txBody>
      </p:sp>
      <p:sp>
        <p:nvSpPr>
          <p:cNvPr id="5" name="Slide Number Placeholder 4">
            <a:extLst>
              <a:ext uri="{FF2B5EF4-FFF2-40B4-BE49-F238E27FC236}">
                <a16:creationId xmlns:a16="http://schemas.microsoft.com/office/drawing/2014/main" id="{E3A2F3A2-D7A8-A274-9A19-5007CE437CFC}"/>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5850568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5" name="Freeform 24">
            <a:extLst>
              <a:ext uri="{FF2B5EF4-FFF2-40B4-BE49-F238E27FC236}">
                <a16:creationId xmlns:a16="http://schemas.microsoft.com/office/drawing/2014/main" id="{80D38B31-8EDA-A745-BF0A-9A87AFF67784}"/>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B74598C5-9C2B-7D4E-8F2E-08DA8DBDBEF3}"/>
              </a:ext>
            </a:extLst>
          </p:cNvPr>
          <p:cNvSpPr>
            <a:spLocks noGrp="1"/>
          </p:cNvSpPr>
          <p:nvPr>
            <p:ph type="ctrTitle"/>
          </p:nvPr>
        </p:nvSpPr>
        <p:spPr>
          <a:xfrm>
            <a:off x="596348" y="1122363"/>
            <a:ext cx="10972798" cy="2387600"/>
          </a:xfrm>
          <a:prstGeom prst="rect">
            <a:avLst/>
          </a:prstGeom>
        </p:spPr>
        <p:txBody>
          <a:bodyPr anchor="b"/>
          <a:lstStyle>
            <a:lvl1pPr algn="l">
              <a:defRPr sz="6000" b="0" i="0">
                <a:solidFill>
                  <a:schemeClr val="bg1"/>
                </a:solidFill>
                <a:latin typeface="Lato" panose="020F0502020204030203"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Freeform 6">
            <a:extLst>
              <a:ext uri="{FF2B5EF4-FFF2-40B4-BE49-F238E27FC236}">
                <a16:creationId xmlns:a16="http://schemas.microsoft.com/office/drawing/2014/main" id="{E8DD483D-DFCB-14B6-4470-AF91D08FD90B}"/>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8" name="Freeform 7">
            <a:extLst>
              <a:ext uri="{FF2B5EF4-FFF2-40B4-BE49-F238E27FC236}">
                <a16:creationId xmlns:a16="http://schemas.microsoft.com/office/drawing/2014/main" id="{45D1C81E-7F90-C34C-4B91-BE86228ACE2D}"/>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5" name="Date Placeholder 4">
            <a:extLst>
              <a:ext uri="{FF2B5EF4-FFF2-40B4-BE49-F238E27FC236}">
                <a16:creationId xmlns:a16="http://schemas.microsoft.com/office/drawing/2014/main" id="{D1577641-163E-2011-124C-CF5A262FACC0}"/>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2B1FCE1B-4AAB-5D8E-AA04-968FDF0EB7E6}"/>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5B09E8B5-60A3-ED85-188A-7D6C2AF16CAF}"/>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2442008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Slide 3">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5" name="Freeform 24">
            <a:extLst>
              <a:ext uri="{FF2B5EF4-FFF2-40B4-BE49-F238E27FC236}">
                <a16:creationId xmlns:a16="http://schemas.microsoft.com/office/drawing/2014/main" id="{80D38B31-8EDA-A745-BF0A-9A87AFF67784}"/>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B74598C5-9C2B-7D4E-8F2E-08DA8DBDBEF3}"/>
              </a:ext>
            </a:extLst>
          </p:cNvPr>
          <p:cNvSpPr>
            <a:spLocks noGrp="1"/>
          </p:cNvSpPr>
          <p:nvPr>
            <p:ph type="ctrTitle"/>
          </p:nvPr>
        </p:nvSpPr>
        <p:spPr>
          <a:xfrm>
            <a:off x="596348" y="1122363"/>
            <a:ext cx="10972798" cy="2387600"/>
          </a:xfrm>
          <a:prstGeom prst="rect">
            <a:avLst/>
          </a:prstGeom>
        </p:spPr>
        <p:txBody>
          <a:bodyPr anchor="b"/>
          <a:lstStyle>
            <a:lvl1pPr algn="l">
              <a:defRPr sz="6000" b="0" i="0">
                <a:solidFill>
                  <a:schemeClr val="bg1"/>
                </a:solidFill>
                <a:latin typeface="Lato" panose="020F0502020204030203"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Freeform 6">
            <a:extLst>
              <a:ext uri="{FF2B5EF4-FFF2-40B4-BE49-F238E27FC236}">
                <a16:creationId xmlns:a16="http://schemas.microsoft.com/office/drawing/2014/main" id="{B8CD75B1-62A7-9939-1A2D-4E042093F5CA}"/>
              </a:ext>
            </a:extLst>
          </p:cNvPr>
          <p:cNvSpPr/>
          <p:nvPr userDrawn="1"/>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8" name="Freeform 7">
            <a:extLst>
              <a:ext uri="{FF2B5EF4-FFF2-40B4-BE49-F238E27FC236}">
                <a16:creationId xmlns:a16="http://schemas.microsoft.com/office/drawing/2014/main" id="{EE2C3E17-A0FF-485B-70BB-5B55FCE7506A}"/>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5" name="Date Placeholder 4">
            <a:extLst>
              <a:ext uri="{FF2B5EF4-FFF2-40B4-BE49-F238E27FC236}">
                <a16:creationId xmlns:a16="http://schemas.microsoft.com/office/drawing/2014/main" id="{DC05928F-D8BA-EE28-F349-34A98C57C48E}"/>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216F94D6-FD07-8257-C71F-3E625E5D252E}"/>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5767EBC2-E9CC-CA1E-C880-F738A621CF60}"/>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9822826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Slide 4">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5" name="Freeform 24">
            <a:extLst>
              <a:ext uri="{FF2B5EF4-FFF2-40B4-BE49-F238E27FC236}">
                <a16:creationId xmlns:a16="http://schemas.microsoft.com/office/drawing/2014/main" id="{80D38B31-8EDA-A745-BF0A-9A87AFF67784}"/>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B74598C5-9C2B-7D4E-8F2E-08DA8DBDBEF3}"/>
              </a:ext>
            </a:extLst>
          </p:cNvPr>
          <p:cNvSpPr>
            <a:spLocks noGrp="1"/>
          </p:cNvSpPr>
          <p:nvPr>
            <p:ph type="ctrTitle"/>
          </p:nvPr>
        </p:nvSpPr>
        <p:spPr>
          <a:xfrm>
            <a:off x="596348" y="1122363"/>
            <a:ext cx="10972798" cy="2387600"/>
          </a:xfrm>
          <a:prstGeom prst="rect">
            <a:avLst/>
          </a:prstGeom>
        </p:spPr>
        <p:txBody>
          <a:bodyPr anchor="b"/>
          <a:lstStyle>
            <a:lvl1pPr algn="l">
              <a:defRPr sz="6000" b="0" i="0">
                <a:solidFill>
                  <a:schemeClr val="bg1"/>
                </a:solidFill>
                <a:latin typeface="Lato" panose="020F0502020204030203"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Freeform 6">
            <a:extLst>
              <a:ext uri="{FF2B5EF4-FFF2-40B4-BE49-F238E27FC236}">
                <a16:creationId xmlns:a16="http://schemas.microsoft.com/office/drawing/2014/main" id="{C6188331-A9CE-6FCB-5F7D-EE73B07EBF22}"/>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8" name="Freeform 7">
            <a:extLst>
              <a:ext uri="{FF2B5EF4-FFF2-40B4-BE49-F238E27FC236}">
                <a16:creationId xmlns:a16="http://schemas.microsoft.com/office/drawing/2014/main" id="{9AD78222-0CB5-A872-9029-7BA7B16661B0}"/>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5" name="Date Placeholder 4">
            <a:extLst>
              <a:ext uri="{FF2B5EF4-FFF2-40B4-BE49-F238E27FC236}">
                <a16:creationId xmlns:a16="http://schemas.microsoft.com/office/drawing/2014/main" id="{0E624126-3AAA-3C69-5133-3C5F146D4419}"/>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2E4D80B1-E7BC-02B2-700E-F4D447813FED}"/>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6DC91647-639F-8483-CCEB-D5D2C8E8FEAB}"/>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3748059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2" preserve="1" userDrawn="1">
  <p:cSld name="Title Slide 2">
    <p:spTree>
      <p:nvGrpSpPr>
        <p:cNvPr id="1" name="Shape 76"/>
        <p:cNvGrpSpPr/>
        <p:nvPr/>
      </p:nvGrpSpPr>
      <p:grpSpPr>
        <a:xfrm>
          <a:off x="0" y="0"/>
          <a:ext cx="0" cy="0"/>
          <a:chOff x="0" y="0"/>
          <a:chExt cx="0" cy="0"/>
        </a:xfrm>
      </p:grpSpPr>
      <p:pic>
        <p:nvPicPr>
          <p:cNvPr id="17" name="Picture 16" descr="A group of people in an office&#10;&#10;Description automatically generated">
            <a:extLst>
              <a:ext uri="{FF2B5EF4-FFF2-40B4-BE49-F238E27FC236}">
                <a16:creationId xmlns:a16="http://schemas.microsoft.com/office/drawing/2014/main" id="{1D98ABDF-5F67-FF4B-AF4B-BDA45A8714A2}"/>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a:xfrm>
            <a:off x="76" y="0"/>
            <a:ext cx="12201549" cy="5815910"/>
          </a:xfrm>
          <a:custGeom>
            <a:avLst/>
            <a:gdLst>
              <a:gd name="connsiteX0" fmla="*/ 9554 w 12201549"/>
              <a:gd name="connsiteY0" fmla="*/ 0 h 5815910"/>
              <a:gd name="connsiteX1" fmla="*/ 12201549 w 12201549"/>
              <a:gd name="connsiteY1" fmla="*/ 0 h 5815910"/>
              <a:gd name="connsiteX2" fmla="*/ 12201549 w 12201549"/>
              <a:gd name="connsiteY2" fmla="*/ 4706754 h 5815910"/>
              <a:gd name="connsiteX3" fmla="*/ 762526 w 12201549"/>
              <a:gd name="connsiteY3" fmla="*/ 5768870 h 5815910"/>
              <a:gd name="connsiteX4" fmla="*/ 376441 w 12201549"/>
              <a:gd name="connsiteY4" fmla="*/ 5815910 h 5815910"/>
              <a:gd name="connsiteX5" fmla="*/ 0 w 12201549"/>
              <a:gd name="connsiteY5" fmla="*/ 5815910 h 581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1549" h="5815910">
                <a:moveTo>
                  <a:pt x="9554" y="0"/>
                </a:moveTo>
                <a:lnTo>
                  <a:pt x="12201549" y="0"/>
                </a:lnTo>
                <a:lnTo>
                  <a:pt x="12201549" y="4706754"/>
                </a:lnTo>
                <a:cubicBezTo>
                  <a:pt x="8388541" y="5194033"/>
                  <a:pt x="4575534" y="5326004"/>
                  <a:pt x="762526" y="5768870"/>
                </a:cubicBezTo>
                <a:lnTo>
                  <a:pt x="376441" y="5815910"/>
                </a:lnTo>
                <a:lnTo>
                  <a:pt x="0" y="5815910"/>
                </a:lnTo>
                <a:close/>
              </a:path>
            </a:pathLst>
          </a:custGeom>
        </p:spPr>
      </p:pic>
      <p:sp>
        <p:nvSpPr>
          <p:cNvPr id="78" name="Google Shape;78;p27"/>
          <p:cNvSpPr/>
          <p:nvPr/>
        </p:nvSpPr>
        <p:spPr>
          <a:xfrm>
            <a:off x="-18064" y="-22938"/>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66941"/>
                </a:srgbClr>
              </a:gs>
              <a:gs pos="49000">
                <a:srgbClr val="000000">
                  <a:alpha val="39943"/>
                </a:srgbClr>
              </a:gs>
              <a:gs pos="99000">
                <a:srgbClr val="000000">
                  <a:alpha val="15962"/>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Google Shape;79;p27">
            <a:extLst>
              <a:ext uri="{FF2B5EF4-FFF2-40B4-BE49-F238E27FC236}">
                <a16:creationId xmlns:a16="http://schemas.microsoft.com/office/drawing/2014/main" id="{1EEAA7F3-2452-B2D9-ABF6-863851AB9FF4}"/>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0"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3" name="Google Shape;80;p27">
            <a:extLst>
              <a:ext uri="{FF2B5EF4-FFF2-40B4-BE49-F238E27FC236}">
                <a16:creationId xmlns:a16="http://schemas.microsoft.com/office/drawing/2014/main" id="{E12D6AC6-25CE-0AE3-09DE-D976BE38A4DC}"/>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7" name="Date Placeholder 6">
            <a:extLst>
              <a:ext uri="{FF2B5EF4-FFF2-40B4-BE49-F238E27FC236}">
                <a16:creationId xmlns:a16="http://schemas.microsoft.com/office/drawing/2014/main" id="{779A8C1C-6F96-489C-C7AF-7D0C3D967BFF}"/>
              </a:ext>
            </a:extLst>
          </p:cNvPr>
          <p:cNvSpPr>
            <a:spLocks noGrp="1"/>
          </p:cNvSpPr>
          <p:nvPr>
            <p:ph type="dt" idx="10"/>
          </p:nvPr>
        </p:nvSpPr>
        <p:spPr/>
        <p:txBody>
          <a:bodyPr/>
          <a:lstStyle/>
          <a:p>
            <a:r>
              <a:rPr lang="en-US"/>
              <a:t>Confidential</a:t>
            </a:r>
          </a:p>
        </p:txBody>
      </p:sp>
      <p:sp>
        <p:nvSpPr>
          <p:cNvPr id="8" name="Footer Placeholder 7">
            <a:extLst>
              <a:ext uri="{FF2B5EF4-FFF2-40B4-BE49-F238E27FC236}">
                <a16:creationId xmlns:a16="http://schemas.microsoft.com/office/drawing/2014/main" id="{8A2B6EE0-F383-EFF6-C8C2-0DA6D7B17A72}"/>
              </a:ext>
            </a:extLst>
          </p:cNvPr>
          <p:cNvSpPr>
            <a:spLocks noGrp="1"/>
          </p:cNvSpPr>
          <p:nvPr>
            <p:ph type="ftr" sz="quarter" idx="11"/>
          </p:nvPr>
        </p:nvSpPr>
        <p:spPr/>
        <p:txBody>
          <a:bodyPr/>
          <a:lstStyle/>
          <a:p>
            <a:r>
              <a:rPr lang="en-US"/>
              <a:t>info.plinqit.com</a:t>
            </a:r>
            <a:endParaRPr lang="en-US" dirty="0"/>
          </a:p>
        </p:txBody>
      </p:sp>
      <p:sp>
        <p:nvSpPr>
          <p:cNvPr id="9" name="Slide Number Placeholder 8">
            <a:extLst>
              <a:ext uri="{FF2B5EF4-FFF2-40B4-BE49-F238E27FC236}">
                <a16:creationId xmlns:a16="http://schemas.microsoft.com/office/drawing/2014/main" id="{0C952E43-C5DA-3BC2-9A97-5FA75713B351}"/>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4723263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2" preserve="1" userDrawn="1">
  <p:cSld name="2_Title Slide 2">
    <p:spTree>
      <p:nvGrpSpPr>
        <p:cNvPr id="1" name="Shape 76"/>
        <p:cNvGrpSpPr/>
        <p:nvPr/>
      </p:nvGrpSpPr>
      <p:grpSpPr>
        <a:xfrm>
          <a:off x="0" y="0"/>
          <a:ext cx="0" cy="0"/>
          <a:chOff x="0" y="0"/>
          <a:chExt cx="0" cy="0"/>
        </a:xfrm>
      </p:grpSpPr>
      <p:pic>
        <p:nvPicPr>
          <p:cNvPr id="17" name="Picture 16">
            <a:extLst>
              <a:ext uri="{FF2B5EF4-FFF2-40B4-BE49-F238E27FC236}">
                <a16:creationId xmlns:a16="http://schemas.microsoft.com/office/drawing/2014/main" id="{1D98ABDF-5F67-FF4B-AF4B-BDA45A8714A2}"/>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76" y="0"/>
            <a:ext cx="12201549" cy="5815910"/>
          </a:xfrm>
          <a:custGeom>
            <a:avLst/>
            <a:gdLst>
              <a:gd name="connsiteX0" fmla="*/ 9554 w 12201549"/>
              <a:gd name="connsiteY0" fmla="*/ 0 h 5815910"/>
              <a:gd name="connsiteX1" fmla="*/ 12201549 w 12201549"/>
              <a:gd name="connsiteY1" fmla="*/ 0 h 5815910"/>
              <a:gd name="connsiteX2" fmla="*/ 12201549 w 12201549"/>
              <a:gd name="connsiteY2" fmla="*/ 4706754 h 5815910"/>
              <a:gd name="connsiteX3" fmla="*/ 762526 w 12201549"/>
              <a:gd name="connsiteY3" fmla="*/ 5768870 h 5815910"/>
              <a:gd name="connsiteX4" fmla="*/ 376441 w 12201549"/>
              <a:gd name="connsiteY4" fmla="*/ 5815910 h 5815910"/>
              <a:gd name="connsiteX5" fmla="*/ 0 w 12201549"/>
              <a:gd name="connsiteY5" fmla="*/ 5815910 h 581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1549" h="5815910">
                <a:moveTo>
                  <a:pt x="9554" y="0"/>
                </a:moveTo>
                <a:lnTo>
                  <a:pt x="12201549" y="0"/>
                </a:lnTo>
                <a:lnTo>
                  <a:pt x="12201549" y="4706754"/>
                </a:lnTo>
                <a:cubicBezTo>
                  <a:pt x="8388541" y="5194033"/>
                  <a:pt x="4575534" y="5326004"/>
                  <a:pt x="762526" y="5768870"/>
                </a:cubicBezTo>
                <a:lnTo>
                  <a:pt x="376441" y="5815910"/>
                </a:lnTo>
                <a:lnTo>
                  <a:pt x="0" y="5815910"/>
                </a:lnTo>
                <a:close/>
              </a:path>
            </a:pathLst>
          </a:custGeom>
        </p:spPr>
      </p:pic>
      <p:sp>
        <p:nvSpPr>
          <p:cNvPr id="78" name="Google Shape;78;p27"/>
          <p:cNvSpPr/>
          <p:nvPr/>
        </p:nvSpPr>
        <p:spPr>
          <a:xfrm>
            <a:off x="0"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Google Shape;79;p27">
            <a:extLst>
              <a:ext uri="{FF2B5EF4-FFF2-40B4-BE49-F238E27FC236}">
                <a16:creationId xmlns:a16="http://schemas.microsoft.com/office/drawing/2014/main" id="{EA96B48B-21AB-3CA4-2919-10077BAF77A3}"/>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0"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5" name="Google Shape;80;p27">
            <a:extLst>
              <a:ext uri="{FF2B5EF4-FFF2-40B4-BE49-F238E27FC236}">
                <a16:creationId xmlns:a16="http://schemas.microsoft.com/office/drawing/2014/main" id="{3BF522C4-598B-80E0-BA49-526EFB6F5232}"/>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7" name="Date Placeholder 6">
            <a:extLst>
              <a:ext uri="{FF2B5EF4-FFF2-40B4-BE49-F238E27FC236}">
                <a16:creationId xmlns:a16="http://schemas.microsoft.com/office/drawing/2014/main" id="{F1DF096D-E817-769A-A5D5-50807C7B1A94}"/>
              </a:ext>
            </a:extLst>
          </p:cNvPr>
          <p:cNvSpPr>
            <a:spLocks noGrp="1"/>
          </p:cNvSpPr>
          <p:nvPr>
            <p:ph type="dt" idx="10"/>
          </p:nvPr>
        </p:nvSpPr>
        <p:spPr/>
        <p:txBody>
          <a:bodyPr/>
          <a:lstStyle/>
          <a:p>
            <a:r>
              <a:rPr lang="en-US"/>
              <a:t>Confidential</a:t>
            </a:r>
          </a:p>
        </p:txBody>
      </p:sp>
      <p:sp>
        <p:nvSpPr>
          <p:cNvPr id="8" name="Footer Placeholder 7">
            <a:extLst>
              <a:ext uri="{FF2B5EF4-FFF2-40B4-BE49-F238E27FC236}">
                <a16:creationId xmlns:a16="http://schemas.microsoft.com/office/drawing/2014/main" id="{9BD73F28-32FE-3734-D5BC-02D627CA728E}"/>
              </a:ext>
            </a:extLst>
          </p:cNvPr>
          <p:cNvSpPr>
            <a:spLocks noGrp="1"/>
          </p:cNvSpPr>
          <p:nvPr>
            <p:ph type="ftr" sz="quarter" idx="11"/>
          </p:nvPr>
        </p:nvSpPr>
        <p:spPr/>
        <p:txBody>
          <a:bodyPr/>
          <a:lstStyle/>
          <a:p>
            <a:r>
              <a:rPr lang="en-US"/>
              <a:t>info.plinqit.com</a:t>
            </a:r>
            <a:endParaRPr lang="en-US" dirty="0"/>
          </a:p>
        </p:txBody>
      </p:sp>
      <p:sp>
        <p:nvSpPr>
          <p:cNvPr id="9" name="Slide Number Placeholder 8">
            <a:extLst>
              <a:ext uri="{FF2B5EF4-FFF2-40B4-BE49-F238E27FC236}">
                <a16:creationId xmlns:a16="http://schemas.microsoft.com/office/drawing/2014/main" id="{C9EF2E8E-7084-2D48-C2F1-D82687C8AB39}"/>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8255847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2" preserve="1">
  <p:cSld name="2_Title Slide 2">
    <p:spTree>
      <p:nvGrpSpPr>
        <p:cNvPr id="1" name="Shape 76"/>
        <p:cNvGrpSpPr/>
        <p:nvPr/>
      </p:nvGrpSpPr>
      <p:grpSpPr>
        <a:xfrm>
          <a:off x="0" y="0"/>
          <a:ext cx="0" cy="0"/>
          <a:chOff x="0" y="0"/>
          <a:chExt cx="0" cy="0"/>
        </a:xfrm>
      </p:grpSpPr>
      <p:pic>
        <p:nvPicPr>
          <p:cNvPr id="17" name="Picture 16">
            <a:extLst>
              <a:ext uri="{FF2B5EF4-FFF2-40B4-BE49-F238E27FC236}">
                <a16:creationId xmlns:a16="http://schemas.microsoft.com/office/drawing/2014/main" id="{1D98ABDF-5F67-FF4B-AF4B-BDA45A8714A2}"/>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76" y="0"/>
            <a:ext cx="12201549" cy="5815910"/>
          </a:xfrm>
          <a:custGeom>
            <a:avLst/>
            <a:gdLst>
              <a:gd name="connsiteX0" fmla="*/ 9554 w 12201549"/>
              <a:gd name="connsiteY0" fmla="*/ 0 h 5815910"/>
              <a:gd name="connsiteX1" fmla="*/ 12201549 w 12201549"/>
              <a:gd name="connsiteY1" fmla="*/ 0 h 5815910"/>
              <a:gd name="connsiteX2" fmla="*/ 12201549 w 12201549"/>
              <a:gd name="connsiteY2" fmla="*/ 4706754 h 5815910"/>
              <a:gd name="connsiteX3" fmla="*/ 762526 w 12201549"/>
              <a:gd name="connsiteY3" fmla="*/ 5768870 h 5815910"/>
              <a:gd name="connsiteX4" fmla="*/ 376441 w 12201549"/>
              <a:gd name="connsiteY4" fmla="*/ 5815910 h 5815910"/>
              <a:gd name="connsiteX5" fmla="*/ 0 w 12201549"/>
              <a:gd name="connsiteY5" fmla="*/ 5815910 h 581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1549" h="5815910">
                <a:moveTo>
                  <a:pt x="9554" y="0"/>
                </a:moveTo>
                <a:lnTo>
                  <a:pt x="12201549" y="0"/>
                </a:lnTo>
                <a:lnTo>
                  <a:pt x="12201549" y="4706754"/>
                </a:lnTo>
                <a:cubicBezTo>
                  <a:pt x="8388541" y="5194033"/>
                  <a:pt x="4575534" y="5326004"/>
                  <a:pt x="762526" y="5768870"/>
                </a:cubicBezTo>
                <a:lnTo>
                  <a:pt x="376441" y="5815910"/>
                </a:lnTo>
                <a:lnTo>
                  <a:pt x="0" y="5815910"/>
                </a:lnTo>
                <a:close/>
              </a:path>
            </a:pathLst>
          </a:custGeom>
        </p:spPr>
      </p:pic>
      <p:sp>
        <p:nvSpPr>
          <p:cNvPr id="78" name="Google Shape;78;p27"/>
          <p:cNvSpPr/>
          <p:nvPr/>
        </p:nvSpPr>
        <p:spPr>
          <a:xfrm>
            <a:off x="-18064" y="-22938"/>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0" name="Google Shape;79;p27">
            <a:extLst>
              <a:ext uri="{FF2B5EF4-FFF2-40B4-BE49-F238E27FC236}">
                <a16:creationId xmlns:a16="http://schemas.microsoft.com/office/drawing/2014/main" id="{919C8BF3-0938-7CDE-1214-2812254888C9}"/>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1"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11" name="Google Shape;80;p27">
            <a:extLst>
              <a:ext uri="{FF2B5EF4-FFF2-40B4-BE49-F238E27FC236}">
                <a16:creationId xmlns:a16="http://schemas.microsoft.com/office/drawing/2014/main" id="{7425C27D-A10E-6013-5C02-E18FA80EACA7}"/>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5" name="Date Placeholder 4">
            <a:extLst>
              <a:ext uri="{FF2B5EF4-FFF2-40B4-BE49-F238E27FC236}">
                <a16:creationId xmlns:a16="http://schemas.microsoft.com/office/drawing/2014/main" id="{A20A51A3-78A8-10C9-D099-FF9F45FB93F2}"/>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59BE40D4-141B-CC21-FEA1-1620058870AA}"/>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040E0ED9-6B15-E192-955E-70FC6A0385E2}"/>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7399688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2" preserve="1">
  <p:cSld name="2_Title Slide 2">
    <p:spTree>
      <p:nvGrpSpPr>
        <p:cNvPr id="1" name="Shape 76"/>
        <p:cNvGrpSpPr/>
        <p:nvPr/>
      </p:nvGrpSpPr>
      <p:grpSpPr>
        <a:xfrm>
          <a:off x="0" y="0"/>
          <a:ext cx="0" cy="0"/>
          <a:chOff x="0" y="0"/>
          <a:chExt cx="0" cy="0"/>
        </a:xfrm>
      </p:grpSpPr>
      <p:pic>
        <p:nvPicPr>
          <p:cNvPr id="14" name="Picture 13" descr="A picture containing person&#10;&#10;Description automatically generated">
            <a:extLst>
              <a:ext uri="{FF2B5EF4-FFF2-40B4-BE49-F238E27FC236}">
                <a16:creationId xmlns:a16="http://schemas.microsoft.com/office/drawing/2014/main" id="{D23F6D0F-A5E2-1C36-ABAC-159ED1E4E7EF}"/>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a:xfrm>
            <a:off x="-18064" y="-55189"/>
            <a:ext cx="12201625" cy="5861784"/>
          </a:xfrm>
          <a:custGeom>
            <a:avLst/>
            <a:gdLst>
              <a:gd name="connsiteX0" fmla="*/ 9630 w 12201625"/>
              <a:gd name="connsiteY0" fmla="*/ 0 h 5861784"/>
              <a:gd name="connsiteX1" fmla="*/ 12201625 w 12201625"/>
              <a:gd name="connsiteY1" fmla="*/ 0 h 5861784"/>
              <a:gd name="connsiteX2" fmla="*/ 12201625 w 12201625"/>
              <a:gd name="connsiteY2" fmla="*/ 4706753 h 5861784"/>
              <a:gd name="connsiteX3" fmla="*/ 0 w 12201625"/>
              <a:gd name="connsiteY3" fmla="*/ 5861784 h 5861784"/>
            </a:gdLst>
            <a:ahLst/>
            <a:cxnLst>
              <a:cxn ang="0">
                <a:pos x="connsiteX0" y="connsiteY0"/>
              </a:cxn>
              <a:cxn ang="0">
                <a:pos x="connsiteX1" y="connsiteY1"/>
              </a:cxn>
              <a:cxn ang="0">
                <a:pos x="connsiteX2" y="connsiteY2"/>
              </a:cxn>
              <a:cxn ang="0">
                <a:pos x="connsiteX3" y="connsiteY3"/>
              </a:cxn>
            </a:cxnLst>
            <a:rect l="l" t="t" r="r" b="b"/>
            <a:pathLst>
              <a:path w="12201625" h="5861784">
                <a:moveTo>
                  <a:pt x="9630" y="0"/>
                </a:moveTo>
                <a:lnTo>
                  <a:pt x="12201625" y="0"/>
                </a:lnTo>
                <a:lnTo>
                  <a:pt x="12201625" y="4706753"/>
                </a:lnTo>
                <a:cubicBezTo>
                  <a:pt x="8134417" y="5226517"/>
                  <a:pt x="4067208" y="5342020"/>
                  <a:pt x="0" y="5861784"/>
                </a:cubicBezTo>
                <a:close/>
              </a:path>
            </a:pathLst>
          </a:custGeom>
        </p:spPr>
      </p:pic>
      <p:sp>
        <p:nvSpPr>
          <p:cNvPr id="78" name="Google Shape;78;p27"/>
          <p:cNvSpPr/>
          <p:nvPr/>
        </p:nvSpPr>
        <p:spPr>
          <a:xfrm>
            <a:off x="-18064" y="-5519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Google Shape;79;p27">
            <a:extLst>
              <a:ext uri="{FF2B5EF4-FFF2-40B4-BE49-F238E27FC236}">
                <a16:creationId xmlns:a16="http://schemas.microsoft.com/office/drawing/2014/main" id="{54CFFE38-43D3-83EF-7FBC-386D5D27DBB0}"/>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1"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5" name="Google Shape;80;p27">
            <a:extLst>
              <a:ext uri="{FF2B5EF4-FFF2-40B4-BE49-F238E27FC236}">
                <a16:creationId xmlns:a16="http://schemas.microsoft.com/office/drawing/2014/main" id="{BD11A148-A179-86ED-BA1D-5C680FD6BAB0}"/>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7" name="Date Placeholder 6">
            <a:extLst>
              <a:ext uri="{FF2B5EF4-FFF2-40B4-BE49-F238E27FC236}">
                <a16:creationId xmlns:a16="http://schemas.microsoft.com/office/drawing/2014/main" id="{07C2B214-07C7-026B-456E-2EE07E200BBA}"/>
              </a:ext>
            </a:extLst>
          </p:cNvPr>
          <p:cNvSpPr>
            <a:spLocks noGrp="1"/>
          </p:cNvSpPr>
          <p:nvPr>
            <p:ph type="dt" idx="10"/>
          </p:nvPr>
        </p:nvSpPr>
        <p:spPr/>
        <p:txBody>
          <a:bodyPr/>
          <a:lstStyle/>
          <a:p>
            <a:r>
              <a:rPr lang="en-US"/>
              <a:t>Confidential</a:t>
            </a:r>
          </a:p>
        </p:txBody>
      </p:sp>
      <p:sp>
        <p:nvSpPr>
          <p:cNvPr id="8" name="Footer Placeholder 7">
            <a:extLst>
              <a:ext uri="{FF2B5EF4-FFF2-40B4-BE49-F238E27FC236}">
                <a16:creationId xmlns:a16="http://schemas.microsoft.com/office/drawing/2014/main" id="{2E045861-9CCE-F49A-488A-1DEFF5A6596C}"/>
              </a:ext>
            </a:extLst>
          </p:cNvPr>
          <p:cNvSpPr>
            <a:spLocks noGrp="1"/>
          </p:cNvSpPr>
          <p:nvPr>
            <p:ph type="ftr" sz="quarter" idx="11"/>
          </p:nvPr>
        </p:nvSpPr>
        <p:spPr/>
        <p:txBody>
          <a:bodyPr/>
          <a:lstStyle/>
          <a:p>
            <a:r>
              <a:rPr lang="en-US"/>
              <a:t>info.plinqit.com</a:t>
            </a:r>
            <a:endParaRPr lang="en-US" dirty="0"/>
          </a:p>
        </p:txBody>
      </p:sp>
      <p:sp>
        <p:nvSpPr>
          <p:cNvPr id="9" name="Slide Number Placeholder 8">
            <a:extLst>
              <a:ext uri="{FF2B5EF4-FFF2-40B4-BE49-F238E27FC236}">
                <a16:creationId xmlns:a16="http://schemas.microsoft.com/office/drawing/2014/main" id="{F3E76D8F-BEAD-A4E2-2D8B-4F00006EF6F7}"/>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8264512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lide 2" preserve="1">
  <p:cSld name="2_Title Slide 2">
    <p:spTree>
      <p:nvGrpSpPr>
        <p:cNvPr id="1" name="Shape 76"/>
        <p:cNvGrpSpPr/>
        <p:nvPr/>
      </p:nvGrpSpPr>
      <p:grpSpPr>
        <a:xfrm>
          <a:off x="0" y="0"/>
          <a:ext cx="0" cy="0"/>
          <a:chOff x="0" y="0"/>
          <a:chExt cx="0" cy="0"/>
        </a:xfrm>
      </p:grpSpPr>
      <p:pic>
        <p:nvPicPr>
          <p:cNvPr id="12" name="Picture 11">
            <a:extLst>
              <a:ext uri="{FF2B5EF4-FFF2-40B4-BE49-F238E27FC236}">
                <a16:creationId xmlns:a16="http://schemas.microsoft.com/office/drawing/2014/main" id="{F3A66C84-96FC-C2BE-9F8F-1742CBB9A4B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7689" y="0"/>
            <a:ext cx="12191999" cy="5845478"/>
          </a:xfrm>
          <a:custGeom>
            <a:avLst/>
            <a:gdLst>
              <a:gd name="connsiteX0" fmla="*/ 0 w 12191999"/>
              <a:gd name="connsiteY0" fmla="*/ 0 h 5845478"/>
              <a:gd name="connsiteX1" fmla="*/ 12191999 w 12191999"/>
              <a:gd name="connsiteY1" fmla="*/ 0 h 5845478"/>
              <a:gd name="connsiteX2" fmla="*/ 12191999 w 12191999"/>
              <a:gd name="connsiteY2" fmla="*/ 4691620 h 5845478"/>
              <a:gd name="connsiteX3" fmla="*/ 752976 w 12191999"/>
              <a:gd name="connsiteY3" fmla="*/ 5753736 h 5845478"/>
              <a:gd name="connsiteX4" fmla="*/ 0 w 12191999"/>
              <a:gd name="connsiteY4" fmla="*/ 5845478 h 584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5845478">
                <a:moveTo>
                  <a:pt x="0" y="0"/>
                </a:moveTo>
                <a:lnTo>
                  <a:pt x="12191999" y="0"/>
                </a:lnTo>
                <a:lnTo>
                  <a:pt x="12191999" y="4691620"/>
                </a:lnTo>
                <a:cubicBezTo>
                  <a:pt x="8378992" y="5178899"/>
                  <a:pt x="4565984" y="5310870"/>
                  <a:pt x="752976" y="5753736"/>
                </a:cubicBezTo>
                <a:lnTo>
                  <a:pt x="0" y="5845478"/>
                </a:lnTo>
                <a:close/>
              </a:path>
            </a:pathLst>
          </a:custGeom>
          <a:noFill/>
          <a:ln>
            <a:noFill/>
          </a:ln>
        </p:spPr>
      </p:pic>
      <p:sp>
        <p:nvSpPr>
          <p:cNvPr id="78" name="Google Shape;78;p27"/>
          <p:cNvSpPr/>
          <p:nvPr/>
        </p:nvSpPr>
        <p:spPr>
          <a:xfrm>
            <a:off x="-17437" y="-16307"/>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3" name="Google Shape;79;p27">
            <a:extLst>
              <a:ext uri="{FF2B5EF4-FFF2-40B4-BE49-F238E27FC236}">
                <a16:creationId xmlns:a16="http://schemas.microsoft.com/office/drawing/2014/main" id="{2ED731AA-D867-317C-5BEA-B69BBB5549DF}"/>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0"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15" name="Google Shape;80;p27">
            <a:extLst>
              <a:ext uri="{FF2B5EF4-FFF2-40B4-BE49-F238E27FC236}">
                <a16:creationId xmlns:a16="http://schemas.microsoft.com/office/drawing/2014/main" id="{C3831792-3D4D-70CB-7254-FB22884DB702}"/>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5" name="Date Placeholder 4">
            <a:extLst>
              <a:ext uri="{FF2B5EF4-FFF2-40B4-BE49-F238E27FC236}">
                <a16:creationId xmlns:a16="http://schemas.microsoft.com/office/drawing/2014/main" id="{6EC5A97F-0363-5FEF-70F9-C8FD1A944B47}"/>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01348982-ABC9-1F86-3A97-73AEA57FEAAD}"/>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FF4EF84B-04DF-D270-EF85-5E6212731935}"/>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4776138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2" preserve="1">
  <p:cSld name="2_Title Slide 2">
    <p:spTree>
      <p:nvGrpSpPr>
        <p:cNvPr id="1" name="Shape 76"/>
        <p:cNvGrpSpPr/>
        <p:nvPr/>
      </p:nvGrpSpPr>
      <p:grpSpPr>
        <a:xfrm>
          <a:off x="0" y="0"/>
          <a:ext cx="0" cy="0"/>
          <a:chOff x="0" y="0"/>
          <a:chExt cx="0" cy="0"/>
        </a:xfrm>
      </p:grpSpPr>
      <p:pic>
        <p:nvPicPr>
          <p:cNvPr id="12" name="Picture 11">
            <a:extLst>
              <a:ext uri="{FF2B5EF4-FFF2-40B4-BE49-F238E27FC236}">
                <a16:creationId xmlns:a16="http://schemas.microsoft.com/office/drawing/2014/main" id="{F3A66C84-96FC-C2BE-9F8F-1742CBB9A4B3}"/>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27689" y="0"/>
            <a:ext cx="12191999" cy="5845478"/>
          </a:xfrm>
          <a:custGeom>
            <a:avLst/>
            <a:gdLst>
              <a:gd name="connsiteX0" fmla="*/ 0 w 12191999"/>
              <a:gd name="connsiteY0" fmla="*/ 0 h 5845478"/>
              <a:gd name="connsiteX1" fmla="*/ 12191999 w 12191999"/>
              <a:gd name="connsiteY1" fmla="*/ 0 h 5845478"/>
              <a:gd name="connsiteX2" fmla="*/ 12191999 w 12191999"/>
              <a:gd name="connsiteY2" fmla="*/ 4691620 h 5845478"/>
              <a:gd name="connsiteX3" fmla="*/ 752976 w 12191999"/>
              <a:gd name="connsiteY3" fmla="*/ 5753736 h 5845478"/>
              <a:gd name="connsiteX4" fmla="*/ 0 w 12191999"/>
              <a:gd name="connsiteY4" fmla="*/ 5845478 h 584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5845478">
                <a:moveTo>
                  <a:pt x="0" y="0"/>
                </a:moveTo>
                <a:lnTo>
                  <a:pt x="12191999" y="0"/>
                </a:lnTo>
                <a:lnTo>
                  <a:pt x="12191999" y="4691620"/>
                </a:lnTo>
                <a:cubicBezTo>
                  <a:pt x="8378992" y="5178899"/>
                  <a:pt x="4565984" y="5310870"/>
                  <a:pt x="752976" y="5753736"/>
                </a:cubicBezTo>
                <a:lnTo>
                  <a:pt x="0" y="5845478"/>
                </a:lnTo>
                <a:close/>
              </a:path>
            </a:pathLst>
          </a:custGeom>
          <a:noFill/>
          <a:ln>
            <a:noFill/>
          </a:ln>
        </p:spPr>
      </p:pic>
      <p:sp>
        <p:nvSpPr>
          <p:cNvPr id="78" name="Google Shape;78;p27"/>
          <p:cNvSpPr/>
          <p:nvPr/>
        </p:nvSpPr>
        <p:spPr>
          <a:xfrm>
            <a:off x="-9625"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3" name="Google Shape;79;p27">
            <a:extLst>
              <a:ext uri="{FF2B5EF4-FFF2-40B4-BE49-F238E27FC236}">
                <a16:creationId xmlns:a16="http://schemas.microsoft.com/office/drawing/2014/main" id="{2ED731AA-D867-317C-5BEA-B69BBB5549DF}"/>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1"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15" name="Google Shape;80;p27">
            <a:extLst>
              <a:ext uri="{FF2B5EF4-FFF2-40B4-BE49-F238E27FC236}">
                <a16:creationId xmlns:a16="http://schemas.microsoft.com/office/drawing/2014/main" id="{C3831792-3D4D-70CB-7254-FB22884DB702}"/>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5" name="Date Placeholder 4">
            <a:extLst>
              <a:ext uri="{FF2B5EF4-FFF2-40B4-BE49-F238E27FC236}">
                <a16:creationId xmlns:a16="http://schemas.microsoft.com/office/drawing/2014/main" id="{CC8C16DD-75E7-DF9F-22AA-45210C7450F6}"/>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7B49A0BA-8832-6878-05D2-AB97E4281937}"/>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0115387D-CFD6-94DE-5F05-B93EAE0B8A3F}"/>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7218333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2" preserve="1">
  <p:cSld name="2_Title Slide 2">
    <p:spTree>
      <p:nvGrpSpPr>
        <p:cNvPr id="1" name="Shape 76"/>
        <p:cNvGrpSpPr/>
        <p:nvPr/>
      </p:nvGrpSpPr>
      <p:grpSpPr>
        <a:xfrm>
          <a:off x="0" y="0"/>
          <a:ext cx="0" cy="0"/>
          <a:chOff x="0" y="0"/>
          <a:chExt cx="0" cy="0"/>
        </a:xfrm>
      </p:grpSpPr>
      <p:pic>
        <p:nvPicPr>
          <p:cNvPr id="10" name="Picture 9" descr="A picture containing sky, outdoor, city, day&#10;&#10;Description automatically generated">
            <a:extLst>
              <a:ext uri="{FF2B5EF4-FFF2-40B4-BE49-F238E27FC236}">
                <a16:creationId xmlns:a16="http://schemas.microsoft.com/office/drawing/2014/main" id="{FF3E2718-76FB-2A1F-0CE5-FE94F1F612E0}"/>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1524" y="0"/>
            <a:ext cx="12188952" cy="5855697"/>
          </a:xfrm>
          <a:custGeom>
            <a:avLst/>
            <a:gdLst>
              <a:gd name="connsiteX0" fmla="*/ 9630 w 12201625"/>
              <a:gd name="connsiteY0" fmla="*/ 0 h 5861785"/>
              <a:gd name="connsiteX1" fmla="*/ 12201625 w 12201625"/>
              <a:gd name="connsiteY1" fmla="*/ 0 h 5861785"/>
              <a:gd name="connsiteX2" fmla="*/ 12201625 w 12201625"/>
              <a:gd name="connsiteY2" fmla="*/ 4706754 h 5861785"/>
              <a:gd name="connsiteX3" fmla="*/ 0 w 12201625"/>
              <a:gd name="connsiteY3" fmla="*/ 5861785 h 5861785"/>
              <a:gd name="connsiteX4" fmla="*/ 9630 w 12201625"/>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625" h="5861785">
                <a:moveTo>
                  <a:pt x="9630" y="0"/>
                </a:moveTo>
                <a:lnTo>
                  <a:pt x="12201625" y="0"/>
                </a:lnTo>
                <a:lnTo>
                  <a:pt x="12201625" y="4706754"/>
                </a:lnTo>
                <a:cubicBezTo>
                  <a:pt x="8134417" y="5226518"/>
                  <a:pt x="4067208" y="5342021"/>
                  <a:pt x="0" y="5861785"/>
                </a:cubicBezTo>
                <a:cubicBezTo>
                  <a:pt x="3210" y="3907857"/>
                  <a:pt x="6421" y="1953928"/>
                  <a:pt x="9630" y="0"/>
                </a:cubicBezTo>
                <a:close/>
              </a:path>
            </a:pathLst>
          </a:custGeom>
        </p:spPr>
      </p:pic>
      <p:sp>
        <p:nvSpPr>
          <p:cNvPr id="7" name="Google Shape;78;p27">
            <a:extLst>
              <a:ext uri="{FF2B5EF4-FFF2-40B4-BE49-F238E27FC236}">
                <a16:creationId xmlns:a16="http://schemas.microsoft.com/office/drawing/2014/main" id="{1F803305-F2FF-CF72-775C-D5ACA2824C68}"/>
              </a:ext>
            </a:extLst>
          </p:cNvPr>
          <p:cNvSpPr/>
          <p:nvPr/>
        </p:nvSpPr>
        <p:spPr>
          <a:xfrm>
            <a:off x="-3048" y="0"/>
            <a:ext cx="12198096"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Google Shape;79;p27">
            <a:extLst>
              <a:ext uri="{FF2B5EF4-FFF2-40B4-BE49-F238E27FC236}">
                <a16:creationId xmlns:a16="http://schemas.microsoft.com/office/drawing/2014/main" id="{10EC5960-EC13-0B12-92E2-32705422A0B2}"/>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1"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3" name="Google Shape;80;p27">
            <a:extLst>
              <a:ext uri="{FF2B5EF4-FFF2-40B4-BE49-F238E27FC236}">
                <a16:creationId xmlns:a16="http://schemas.microsoft.com/office/drawing/2014/main" id="{ABCB18C0-1FD2-9D89-556D-C4AF3E5D1A24}"/>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5" name="Date Placeholder 4">
            <a:extLst>
              <a:ext uri="{FF2B5EF4-FFF2-40B4-BE49-F238E27FC236}">
                <a16:creationId xmlns:a16="http://schemas.microsoft.com/office/drawing/2014/main" id="{A2FBE109-C60F-9F92-F47D-B96E3C016AFF}"/>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58E6EDD1-AE87-06B0-AB39-4110FA74984F}"/>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6614C461-3EDB-CEB6-C8D8-31447F23BED3}"/>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5547581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2-Logo" preserve="1" userDrawn="1">
  <p:cSld name="1_Title Slide 2-Logo">
    <p:spTree>
      <p:nvGrpSpPr>
        <p:cNvPr id="1" name="Shape 17"/>
        <p:cNvGrpSpPr/>
        <p:nvPr/>
      </p:nvGrpSpPr>
      <p:grpSpPr>
        <a:xfrm>
          <a:off x="0" y="0"/>
          <a:ext cx="0" cy="0"/>
          <a:chOff x="0" y="0"/>
          <a:chExt cx="0" cy="0"/>
        </a:xfrm>
      </p:grpSpPr>
      <p:pic>
        <p:nvPicPr>
          <p:cNvPr id="30" name="Picture 29">
            <a:extLst>
              <a:ext uri="{FF2B5EF4-FFF2-40B4-BE49-F238E27FC236}">
                <a16:creationId xmlns:a16="http://schemas.microsoft.com/office/drawing/2014/main" id="{4B6084AA-BF39-BE45-B1E9-16D66B0C21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31818" y="-33597"/>
            <a:ext cx="12223817" cy="5875535"/>
          </a:xfrm>
          <a:custGeom>
            <a:avLst/>
            <a:gdLst>
              <a:gd name="connsiteX0" fmla="*/ 9625 w 12195208"/>
              <a:gd name="connsiteY0" fmla="*/ 0 h 5861784"/>
              <a:gd name="connsiteX1" fmla="*/ 12195208 w 12195208"/>
              <a:gd name="connsiteY1" fmla="*/ 0 h 5861784"/>
              <a:gd name="connsiteX2" fmla="*/ 12195208 w 12195208"/>
              <a:gd name="connsiteY2" fmla="*/ 4706754 h 5861784"/>
              <a:gd name="connsiteX3" fmla="*/ 762201 w 12195208"/>
              <a:gd name="connsiteY3" fmla="*/ 5768870 h 5861784"/>
              <a:gd name="connsiteX4" fmla="*/ 8 w 12195208"/>
              <a:gd name="connsiteY4" fmla="*/ 5861784 h 5861784"/>
              <a:gd name="connsiteX5" fmla="*/ 0 w 12195208"/>
              <a:gd name="connsiteY5" fmla="*/ 5861784 h 586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208" h="5861784">
                <a:moveTo>
                  <a:pt x="9625" y="0"/>
                </a:moveTo>
                <a:lnTo>
                  <a:pt x="12195208" y="0"/>
                </a:lnTo>
                <a:lnTo>
                  <a:pt x="12195208" y="4706754"/>
                </a:lnTo>
                <a:cubicBezTo>
                  <a:pt x="8384206" y="5194033"/>
                  <a:pt x="4573203" y="5326004"/>
                  <a:pt x="762201" y="5768870"/>
                </a:cubicBezTo>
                <a:lnTo>
                  <a:pt x="8" y="5861784"/>
                </a:lnTo>
                <a:lnTo>
                  <a:pt x="0" y="5861784"/>
                </a:lnTo>
                <a:close/>
              </a:path>
            </a:pathLst>
          </a:custGeom>
        </p:spPr>
      </p:pic>
      <p:sp>
        <p:nvSpPr>
          <p:cNvPr id="2" name="Title 1">
            <a:extLst>
              <a:ext uri="{FF2B5EF4-FFF2-40B4-BE49-F238E27FC236}">
                <a16:creationId xmlns:a16="http://schemas.microsoft.com/office/drawing/2014/main" id="{67449033-8CDC-9E89-2483-C24B41F322D7}"/>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3" name="Google Shape;38;p21">
            <a:extLst>
              <a:ext uri="{FF2B5EF4-FFF2-40B4-BE49-F238E27FC236}">
                <a16:creationId xmlns:a16="http://schemas.microsoft.com/office/drawing/2014/main" id="{1C64624E-A8A9-4C25-8500-E926FBE4CE3B}"/>
              </a:ext>
            </a:extLst>
          </p:cNvPr>
          <p:cNvSpPr txBox="1">
            <a:spLocks noGrp="1"/>
          </p:cNvSpPr>
          <p:nvPr>
            <p:ph type="body" idx="1"/>
          </p:nvPr>
        </p:nvSpPr>
        <p:spPr>
          <a:xfrm>
            <a:off x="609600" y="1522381"/>
            <a:ext cx="10972799" cy="457676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bg1"/>
              </a:buClr>
              <a:buSzPts val="2400"/>
              <a:buChar char="•"/>
              <a:defRPr b="0" i="0">
                <a:solidFill>
                  <a:srgbClr val="FFFFFF"/>
                </a:solidFill>
                <a:latin typeface="Lato"/>
                <a:ea typeface="Lato"/>
                <a:cs typeface="Lato"/>
                <a:sym typeface="Lato"/>
              </a:defRPr>
            </a:lvl1pPr>
            <a:lvl2pPr marL="914400" lvl="1" indent="-355600" algn="l">
              <a:lnSpc>
                <a:spcPct val="90000"/>
              </a:lnSpc>
              <a:spcBef>
                <a:spcPts val="500"/>
              </a:spcBef>
              <a:spcAft>
                <a:spcPts val="0"/>
              </a:spcAft>
              <a:buClr>
                <a:srgbClr val="55565A"/>
              </a:buClr>
              <a:buSzPts val="2000"/>
              <a:buChar char="•"/>
              <a:defRPr b="0" i="0">
                <a:latin typeface="Lato"/>
                <a:ea typeface="Lato"/>
                <a:cs typeface="Lato"/>
                <a:sym typeface="Lato"/>
              </a:defRPr>
            </a:lvl2pPr>
            <a:lvl3pPr marL="1371600" lvl="2" indent="-342900" algn="l">
              <a:lnSpc>
                <a:spcPct val="90000"/>
              </a:lnSpc>
              <a:spcBef>
                <a:spcPts val="500"/>
              </a:spcBef>
              <a:spcAft>
                <a:spcPts val="0"/>
              </a:spcAft>
              <a:buClr>
                <a:srgbClr val="55565A"/>
              </a:buClr>
              <a:buSzPts val="1800"/>
              <a:buChar char="•"/>
              <a:defRPr b="0" i="0">
                <a:latin typeface="Lato"/>
                <a:ea typeface="Lato"/>
                <a:cs typeface="Lato"/>
                <a:sym typeface="Lato"/>
              </a:defRPr>
            </a:lvl3pPr>
            <a:lvl4pPr marL="1828800" lvl="3" indent="-330200" algn="l">
              <a:lnSpc>
                <a:spcPct val="90000"/>
              </a:lnSpc>
              <a:spcBef>
                <a:spcPts val="500"/>
              </a:spcBef>
              <a:spcAft>
                <a:spcPts val="0"/>
              </a:spcAft>
              <a:buClr>
                <a:srgbClr val="55565A"/>
              </a:buClr>
              <a:buSzPts val="1600"/>
              <a:buChar char="•"/>
              <a:defRPr b="0" i="0">
                <a:latin typeface="Lato"/>
                <a:ea typeface="Lato"/>
                <a:cs typeface="Lato"/>
                <a:sym typeface="Lato"/>
              </a:defRPr>
            </a:lvl4pPr>
            <a:lvl5pPr marL="2286000" lvl="4" indent="-317500" algn="l">
              <a:lnSpc>
                <a:spcPct val="90000"/>
              </a:lnSpc>
              <a:spcBef>
                <a:spcPts val="500"/>
              </a:spcBef>
              <a:spcAft>
                <a:spcPts val="0"/>
              </a:spcAft>
              <a:buClr>
                <a:srgbClr val="55565A"/>
              </a:buClr>
              <a:buSzPts val="1400"/>
              <a:buChar char="•"/>
              <a:defRPr b="0" i="0">
                <a:latin typeface="Lato"/>
                <a:ea typeface="Lato"/>
                <a:cs typeface="Lato"/>
                <a:sym typeface="La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4" name="Date Placeholder 3">
            <a:extLst>
              <a:ext uri="{FF2B5EF4-FFF2-40B4-BE49-F238E27FC236}">
                <a16:creationId xmlns:a16="http://schemas.microsoft.com/office/drawing/2014/main" id="{923A90B3-C525-8750-09C7-C9A1608A46F9}"/>
              </a:ext>
            </a:extLst>
          </p:cNvPr>
          <p:cNvSpPr>
            <a:spLocks noGrp="1"/>
          </p:cNvSpPr>
          <p:nvPr>
            <p:ph type="dt" idx="10"/>
          </p:nvPr>
        </p:nvSpPr>
        <p:spPr/>
        <p:txBody>
          <a:bodyPr/>
          <a:lstStyle/>
          <a:p>
            <a:r>
              <a:rPr lang="en-US"/>
              <a:t>Confidential</a:t>
            </a:r>
          </a:p>
        </p:txBody>
      </p:sp>
      <p:sp>
        <p:nvSpPr>
          <p:cNvPr id="5" name="Footer Placeholder 4">
            <a:extLst>
              <a:ext uri="{FF2B5EF4-FFF2-40B4-BE49-F238E27FC236}">
                <a16:creationId xmlns:a16="http://schemas.microsoft.com/office/drawing/2014/main" id="{770F3612-F36B-FB5A-9BD7-8FE33EAA08E5}"/>
              </a:ext>
            </a:extLst>
          </p:cNvPr>
          <p:cNvSpPr>
            <a:spLocks noGrp="1"/>
          </p:cNvSpPr>
          <p:nvPr>
            <p:ph type="ftr" sz="quarter" idx="11"/>
          </p:nvPr>
        </p:nvSpPr>
        <p:spPr/>
        <p:txBody>
          <a:bodyPr/>
          <a:lstStyle/>
          <a:p>
            <a:r>
              <a:rPr lang="en-US"/>
              <a:t>info.plinqit.com</a:t>
            </a:r>
            <a:endParaRPr lang="en-US" dirty="0"/>
          </a:p>
        </p:txBody>
      </p:sp>
      <p:sp>
        <p:nvSpPr>
          <p:cNvPr id="6" name="Slide Number Placeholder 5">
            <a:extLst>
              <a:ext uri="{FF2B5EF4-FFF2-40B4-BE49-F238E27FC236}">
                <a16:creationId xmlns:a16="http://schemas.microsoft.com/office/drawing/2014/main" id="{0F957FBD-C2E4-64A3-0F10-78F5F478EF77}"/>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3735323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lide 2" preserve="1" userDrawn="1">
  <p:cSld name="2_Title Slide 2">
    <p:spTree>
      <p:nvGrpSpPr>
        <p:cNvPr id="1" name="Shape 76"/>
        <p:cNvGrpSpPr/>
        <p:nvPr/>
      </p:nvGrpSpPr>
      <p:grpSpPr>
        <a:xfrm>
          <a:off x="0" y="0"/>
          <a:ext cx="0" cy="0"/>
          <a:chOff x="0" y="0"/>
          <a:chExt cx="0" cy="0"/>
        </a:xfrm>
      </p:grpSpPr>
      <p:pic>
        <p:nvPicPr>
          <p:cNvPr id="10" name="Picture 9" descr="A picture containing sky, outdoor, city, day&#10;&#10;Description automatically generated">
            <a:extLst>
              <a:ext uri="{FF2B5EF4-FFF2-40B4-BE49-F238E27FC236}">
                <a16:creationId xmlns:a16="http://schemas.microsoft.com/office/drawing/2014/main" id="{FF3E2718-76FB-2A1F-0CE5-FE94F1F612E0}"/>
              </a:ext>
            </a:extLst>
          </p:cNvPr>
          <p:cNvPicPr>
            <a:picLocks noChangeAspect="1"/>
          </p:cNvPicPr>
          <p:nvPr userDrawn="1"/>
        </p:nvPicPr>
        <p:blipFill>
          <a:blip r:embed="rId2" cstate="hqprint">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18063" y="-55189"/>
            <a:ext cx="12201625" cy="5861785"/>
          </a:xfrm>
          <a:custGeom>
            <a:avLst/>
            <a:gdLst>
              <a:gd name="connsiteX0" fmla="*/ 9630 w 12201625"/>
              <a:gd name="connsiteY0" fmla="*/ 0 h 5861785"/>
              <a:gd name="connsiteX1" fmla="*/ 12201625 w 12201625"/>
              <a:gd name="connsiteY1" fmla="*/ 0 h 5861785"/>
              <a:gd name="connsiteX2" fmla="*/ 12201625 w 12201625"/>
              <a:gd name="connsiteY2" fmla="*/ 4706754 h 5861785"/>
              <a:gd name="connsiteX3" fmla="*/ 0 w 12201625"/>
              <a:gd name="connsiteY3" fmla="*/ 5861785 h 5861785"/>
              <a:gd name="connsiteX4" fmla="*/ 9630 w 12201625"/>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625" h="5861785">
                <a:moveTo>
                  <a:pt x="9630" y="0"/>
                </a:moveTo>
                <a:lnTo>
                  <a:pt x="12201625" y="0"/>
                </a:lnTo>
                <a:lnTo>
                  <a:pt x="12201625" y="4706754"/>
                </a:lnTo>
                <a:cubicBezTo>
                  <a:pt x="8134417" y="5226518"/>
                  <a:pt x="4067208" y="5342021"/>
                  <a:pt x="0" y="5861785"/>
                </a:cubicBezTo>
                <a:cubicBezTo>
                  <a:pt x="3210" y="3907857"/>
                  <a:pt x="6421" y="1953928"/>
                  <a:pt x="9630" y="0"/>
                </a:cubicBezTo>
                <a:close/>
              </a:path>
            </a:pathLst>
          </a:custGeom>
        </p:spPr>
      </p:pic>
      <p:sp>
        <p:nvSpPr>
          <p:cNvPr id="7" name="Google Shape;78;p27">
            <a:extLst>
              <a:ext uri="{FF2B5EF4-FFF2-40B4-BE49-F238E27FC236}">
                <a16:creationId xmlns:a16="http://schemas.microsoft.com/office/drawing/2014/main" id="{1F803305-F2FF-CF72-775C-D5ACA2824C68}"/>
              </a:ext>
            </a:extLst>
          </p:cNvPr>
          <p:cNvSpPr/>
          <p:nvPr userDrawn="1"/>
        </p:nvSpPr>
        <p:spPr>
          <a:xfrm>
            <a:off x="8438" y="-60269"/>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628637">
                  <a:alpha val="62000"/>
                </a:srgbClr>
              </a:gs>
              <a:gs pos="69000">
                <a:srgbClr val="87C13F">
                  <a:alpha val="49008"/>
                </a:srgbClr>
              </a:gs>
              <a:gs pos="35000">
                <a:srgbClr val="7EA744">
                  <a:alpha val="50000"/>
                </a:srgbClr>
              </a:gs>
              <a:gs pos="99000">
                <a:srgbClr val="87C13F">
                  <a:alpha val="87000"/>
                </a:srgbClr>
              </a:gs>
            </a:gsLst>
            <a:lin ang="0" scaled="0"/>
          </a:gradFill>
          <a:ln>
            <a:noFill/>
          </a:ln>
        </p:spPr>
        <p:txBody>
          <a:bodyPr spcFirstLastPara="1" wrap="square" lIns="91420" tIns="45699" rIns="91420" bIns="45699"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n-US"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 name="Google Shape;79;p27">
            <a:extLst>
              <a:ext uri="{FF2B5EF4-FFF2-40B4-BE49-F238E27FC236}">
                <a16:creationId xmlns:a16="http://schemas.microsoft.com/office/drawing/2014/main" id="{8953C5E1-87DC-572E-5C28-1CC31B486FB0}"/>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0"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6" name="Google Shape;80;p27">
            <a:extLst>
              <a:ext uri="{FF2B5EF4-FFF2-40B4-BE49-F238E27FC236}">
                <a16:creationId xmlns:a16="http://schemas.microsoft.com/office/drawing/2014/main" id="{1AA6C41D-D497-202E-149C-879AAA875021}"/>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4" name="Date Placeholder 3">
            <a:extLst>
              <a:ext uri="{FF2B5EF4-FFF2-40B4-BE49-F238E27FC236}">
                <a16:creationId xmlns:a16="http://schemas.microsoft.com/office/drawing/2014/main" id="{EC730B76-0AD1-7D19-25F3-D608F3486B7F}"/>
              </a:ext>
            </a:extLst>
          </p:cNvPr>
          <p:cNvSpPr>
            <a:spLocks noGrp="1"/>
          </p:cNvSpPr>
          <p:nvPr>
            <p:ph type="dt" idx="10"/>
          </p:nvPr>
        </p:nvSpPr>
        <p:spPr/>
        <p:txBody>
          <a:bodyPr/>
          <a:lstStyle/>
          <a:p>
            <a:r>
              <a:rPr lang="en-US"/>
              <a:t>Confidential</a:t>
            </a:r>
          </a:p>
        </p:txBody>
      </p:sp>
      <p:sp>
        <p:nvSpPr>
          <p:cNvPr id="9" name="Footer Placeholder 8">
            <a:extLst>
              <a:ext uri="{FF2B5EF4-FFF2-40B4-BE49-F238E27FC236}">
                <a16:creationId xmlns:a16="http://schemas.microsoft.com/office/drawing/2014/main" id="{B82EFB84-125C-6F2F-CAA7-0C03C5B6B6E6}"/>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3E6401AA-D44F-9F8F-DA5C-9118B32E19D2}"/>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706921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lide 2" preserve="1">
  <p:cSld name="2_Title Slide 2">
    <p:spTree>
      <p:nvGrpSpPr>
        <p:cNvPr id="1" name="Shape 76"/>
        <p:cNvGrpSpPr/>
        <p:nvPr/>
      </p:nvGrpSpPr>
      <p:grpSpPr>
        <a:xfrm>
          <a:off x="0" y="0"/>
          <a:ext cx="0" cy="0"/>
          <a:chOff x="0" y="0"/>
          <a:chExt cx="0" cy="0"/>
        </a:xfrm>
      </p:grpSpPr>
      <p:pic>
        <p:nvPicPr>
          <p:cNvPr id="17" name="Picture 16">
            <a:extLst>
              <a:ext uri="{FF2B5EF4-FFF2-40B4-BE49-F238E27FC236}">
                <a16:creationId xmlns:a16="http://schemas.microsoft.com/office/drawing/2014/main" id="{1D98ABDF-5F67-FF4B-AF4B-BDA45A8714A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
          <a:stretch/>
        </p:blipFill>
        <p:spPr>
          <a:xfrm>
            <a:off x="-18065" y="0"/>
            <a:ext cx="12201549" cy="5791446"/>
          </a:xfrm>
          <a:custGeom>
            <a:avLst/>
            <a:gdLst>
              <a:gd name="connsiteX0" fmla="*/ 9554 w 12201549"/>
              <a:gd name="connsiteY0" fmla="*/ 0 h 5815910"/>
              <a:gd name="connsiteX1" fmla="*/ 12201549 w 12201549"/>
              <a:gd name="connsiteY1" fmla="*/ 0 h 5815910"/>
              <a:gd name="connsiteX2" fmla="*/ 12201549 w 12201549"/>
              <a:gd name="connsiteY2" fmla="*/ 4706754 h 5815910"/>
              <a:gd name="connsiteX3" fmla="*/ 762526 w 12201549"/>
              <a:gd name="connsiteY3" fmla="*/ 5768870 h 5815910"/>
              <a:gd name="connsiteX4" fmla="*/ 376441 w 12201549"/>
              <a:gd name="connsiteY4" fmla="*/ 5815910 h 5815910"/>
              <a:gd name="connsiteX5" fmla="*/ 0 w 12201549"/>
              <a:gd name="connsiteY5" fmla="*/ 5815910 h 581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1549" h="5815910">
                <a:moveTo>
                  <a:pt x="9554" y="0"/>
                </a:moveTo>
                <a:lnTo>
                  <a:pt x="12201549" y="0"/>
                </a:lnTo>
                <a:lnTo>
                  <a:pt x="12201549" y="4706754"/>
                </a:lnTo>
                <a:cubicBezTo>
                  <a:pt x="8388541" y="5194033"/>
                  <a:pt x="4575534" y="5326004"/>
                  <a:pt x="762526" y="5768870"/>
                </a:cubicBezTo>
                <a:lnTo>
                  <a:pt x="376441" y="5815910"/>
                </a:lnTo>
                <a:lnTo>
                  <a:pt x="0" y="5815910"/>
                </a:lnTo>
                <a:close/>
              </a:path>
            </a:pathLst>
          </a:custGeom>
        </p:spPr>
      </p:pic>
      <p:sp>
        <p:nvSpPr>
          <p:cNvPr id="78" name="Google Shape;78;p27"/>
          <p:cNvSpPr/>
          <p:nvPr/>
        </p:nvSpPr>
        <p:spPr>
          <a:xfrm>
            <a:off x="-18141"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Google Shape;79;p27">
            <a:extLst>
              <a:ext uri="{FF2B5EF4-FFF2-40B4-BE49-F238E27FC236}">
                <a16:creationId xmlns:a16="http://schemas.microsoft.com/office/drawing/2014/main" id="{1B72F5D7-314C-EE5E-F052-E160943A98FD}"/>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1"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5" name="Google Shape;80;p27">
            <a:extLst>
              <a:ext uri="{FF2B5EF4-FFF2-40B4-BE49-F238E27FC236}">
                <a16:creationId xmlns:a16="http://schemas.microsoft.com/office/drawing/2014/main" id="{A9136F33-A51D-50AA-B691-FB9A22B90C08}"/>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7" name="Date Placeholder 6">
            <a:extLst>
              <a:ext uri="{FF2B5EF4-FFF2-40B4-BE49-F238E27FC236}">
                <a16:creationId xmlns:a16="http://schemas.microsoft.com/office/drawing/2014/main" id="{1A1EBC68-A2F7-584E-BE19-6A0A04A1BC38}"/>
              </a:ext>
            </a:extLst>
          </p:cNvPr>
          <p:cNvSpPr>
            <a:spLocks noGrp="1"/>
          </p:cNvSpPr>
          <p:nvPr>
            <p:ph type="dt" idx="10"/>
          </p:nvPr>
        </p:nvSpPr>
        <p:spPr/>
        <p:txBody>
          <a:bodyPr/>
          <a:lstStyle/>
          <a:p>
            <a:r>
              <a:rPr lang="en-US"/>
              <a:t>Confidential</a:t>
            </a:r>
          </a:p>
        </p:txBody>
      </p:sp>
      <p:sp>
        <p:nvSpPr>
          <p:cNvPr id="8" name="Footer Placeholder 7">
            <a:extLst>
              <a:ext uri="{FF2B5EF4-FFF2-40B4-BE49-F238E27FC236}">
                <a16:creationId xmlns:a16="http://schemas.microsoft.com/office/drawing/2014/main" id="{4E9CBAA4-C60E-32E8-05BE-0F4B9437C4FF}"/>
              </a:ext>
            </a:extLst>
          </p:cNvPr>
          <p:cNvSpPr>
            <a:spLocks noGrp="1"/>
          </p:cNvSpPr>
          <p:nvPr>
            <p:ph type="ftr" sz="quarter" idx="11"/>
          </p:nvPr>
        </p:nvSpPr>
        <p:spPr/>
        <p:txBody>
          <a:bodyPr/>
          <a:lstStyle/>
          <a:p>
            <a:r>
              <a:rPr lang="en-US"/>
              <a:t>info.plinqit.com</a:t>
            </a:r>
            <a:endParaRPr lang="en-US" dirty="0"/>
          </a:p>
        </p:txBody>
      </p:sp>
      <p:sp>
        <p:nvSpPr>
          <p:cNvPr id="9" name="Slide Number Placeholder 8">
            <a:extLst>
              <a:ext uri="{FF2B5EF4-FFF2-40B4-BE49-F238E27FC236}">
                <a16:creationId xmlns:a16="http://schemas.microsoft.com/office/drawing/2014/main" id="{15EFD697-6910-A937-2B26-35DF80666964}"/>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662436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Title Slide Generic">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CED5E8ED-612B-A1E3-857E-B3A5E56469FE}"/>
              </a:ext>
            </a:extLst>
          </p:cNvPr>
          <p:cNvSpPr/>
          <p:nvPr userDrawn="1"/>
        </p:nvSpPr>
        <p:spPr>
          <a:xfrm>
            <a:off x="0"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18000">
                <a:srgbClr val="0C649C"/>
              </a:gs>
              <a:gs pos="100000">
                <a:srgbClr val="00AEEF"/>
              </a:gs>
            </a:gsLst>
            <a:lin ang="21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B74598C5-9C2B-7D4E-8F2E-08DA8DBDBEF3}"/>
              </a:ext>
            </a:extLst>
          </p:cNvPr>
          <p:cNvSpPr>
            <a:spLocks noGrp="1"/>
          </p:cNvSpPr>
          <p:nvPr>
            <p:ph type="ctrTitle"/>
          </p:nvPr>
        </p:nvSpPr>
        <p:spPr>
          <a:xfrm>
            <a:off x="596348" y="1122363"/>
            <a:ext cx="10972798" cy="2387600"/>
          </a:xfrm>
          <a:prstGeom prst="rect">
            <a:avLst/>
          </a:prstGeom>
        </p:spPr>
        <p:txBody>
          <a:bodyPr anchor="b"/>
          <a:lstStyle>
            <a:lvl1pPr algn="l">
              <a:defRPr sz="6000" b="1" i="0">
                <a:solidFill>
                  <a:schemeClr val="bg1"/>
                </a:solidFill>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Date Placeholder 7">
            <a:extLst>
              <a:ext uri="{FF2B5EF4-FFF2-40B4-BE49-F238E27FC236}">
                <a16:creationId xmlns:a16="http://schemas.microsoft.com/office/drawing/2014/main" id="{6354A7CE-FA98-A104-54EA-45B8E4EFC8A1}"/>
              </a:ext>
            </a:extLst>
          </p:cNvPr>
          <p:cNvSpPr>
            <a:spLocks noGrp="1"/>
          </p:cNvSpPr>
          <p:nvPr>
            <p:ph type="dt" idx="10"/>
          </p:nvPr>
        </p:nvSpPr>
        <p:spPr/>
        <p:txBody>
          <a:bodyPr/>
          <a:lstStyle/>
          <a:p>
            <a:r>
              <a:rPr lang="en-US"/>
              <a:t>Confidential</a:t>
            </a:r>
          </a:p>
        </p:txBody>
      </p:sp>
      <p:sp>
        <p:nvSpPr>
          <p:cNvPr id="9" name="Footer Placeholder 8">
            <a:extLst>
              <a:ext uri="{FF2B5EF4-FFF2-40B4-BE49-F238E27FC236}">
                <a16:creationId xmlns:a16="http://schemas.microsoft.com/office/drawing/2014/main" id="{835CFD14-9D45-CB40-64F6-B61453AD1D56}"/>
              </a:ext>
            </a:extLst>
          </p:cNvPr>
          <p:cNvSpPr>
            <a:spLocks noGrp="1"/>
          </p:cNvSpPr>
          <p:nvPr>
            <p:ph type="ftr" sz="quarter" idx="11"/>
          </p:nvPr>
        </p:nvSpPr>
        <p:spPr/>
        <p:txBody>
          <a:bodyPr/>
          <a:lstStyle/>
          <a:p>
            <a:r>
              <a:rPr lang="en-US"/>
              <a:t>info.plinqit.com</a:t>
            </a:r>
            <a:endParaRPr lang="en-US" dirty="0"/>
          </a:p>
        </p:txBody>
      </p:sp>
      <p:sp>
        <p:nvSpPr>
          <p:cNvPr id="10" name="Slide Number Placeholder 9">
            <a:extLst>
              <a:ext uri="{FF2B5EF4-FFF2-40B4-BE49-F238E27FC236}">
                <a16:creationId xmlns:a16="http://schemas.microsoft.com/office/drawing/2014/main" id="{969B987E-4BDF-A345-A0CA-EB70A56BC644}"/>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9473465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lide Generic" preserve="1">
  <p:cSld name="Title Slide Generic">
    <p:spTree>
      <p:nvGrpSpPr>
        <p:cNvPr id="1" name="Shape 24"/>
        <p:cNvGrpSpPr/>
        <p:nvPr/>
      </p:nvGrpSpPr>
      <p:grpSpPr>
        <a:xfrm>
          <a:off x="0" y="0"/>
          <a:ext cx="0" cy="0"/>
          <a:chOff x="0" y="0"/>
          <a:chExt cx="0" cy="0"/>
        </a:xfrm>
      </p:grpSpPr>
      <p:sp>
        <p:nvSpPr>
          <p:cNvPr id="25" name="Google Shape;25;p7"/>
          <p:cNvSpPr/>
          <p:nvPr/>
        </p:nvSpPr>
        <p:spPr>
          <a:xfrm>
            <a:off x="2" y="2"/>
            <a:ext cx="12201625" cy="6356351"/>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C649C"/>
              </a:gs>
              <a:gs pos="18000">
                <a:srgbClr val="0C649C"/>
              </a:gs>
              <a:gs pos="100000">
                <a:srgbClr val="00AEEF"/>
              </a:gs>
            </a:gsLst>
            <a:lin ang="21000001"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 name="Date Placeholder 4">
            <a:extLst>
              <a:ext uri="{FF2B5EF4-FFF2-40B4-BE49-F238E27FC236}">
                <a16:creationId xmlns:a16="http://schemas.microsoft.com/office/drawing/2014/main" id="{8ED63DF4-5C29-F9CB-9725-C6E67E693C8C}"/>
              </a:ext>
            </a:extLst>
          </p:cNvPr>
          <p:cNvSpPr>
            <a:spLocks noGrp="1"/>
          </p:cNvSpPr>
          <p:nvPr>
            <p:ph type="dt" idx="10"/>
          </p:nvPr>
        </p:nvSpPr>
        <p:spPr/>
        <p:txBody>
          <a:bodyPr/>
          <a:lstStyle/>
          <a:p>
            <a:r>
              <a:rPr lang="en-US"/>
              <a:t>Confidential</a:t>
            </a:r>
            <a:endParaRPr lang="en-US" dirty="0"/>
          </a:p>
        </p:txBody>
      </p:sp>
      <p:sp>
        <p:nvSpPr>
          <p:cNvPr id="6" name="Footer Placeholder 5">
            <a:extLst>
              <a:ext uri="{FF2B5EF4-FFF2-40B4-BE49-F238E27FC236}">
                <a16:creationId xmlns:a16="http://schemas.microsoft.com/office/drawing/2014/main" id="{A8CA5462-4F43-DB7E-7730-F6B2059168B3}"/>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21E7B3A7-571F-D74D-A340-0B4E8E5CD161}"/>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6715733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2" preserve="1" userDrawn="1">
  <p:cSld name="2_Title Slide 2">
    <p:spTree>
      <p:nvGrpSpPr>
        <p:cNvPr id="1" name="Shape 76"/>
        <p:cNvGrpSpPr/>
        <p:nvPr/>
      </p:nvGrpSpPr>
      <p:grpSpPr>
        <a:xfrm>
          <a:off x="0" y="0"/>
          <a:ext cx="0" cy="0"/>
          <a:chOff x="0" y="0"/>
          <a:chExt cx="0" cy="0"/>
        </a:xfrm>
      </p:grpSpPr>
      <p:pic>
        <p:nvPicPr>
          <p:cNvPr id="2" name="Picture 1">
            <a:extLst>
              <a:ext uri="{FF2B5EF4-FFF2-40B4-BE49-F238E27FC236}">
                <a16:creationId xmlns:a16="http://schemas.microsoft.com/office/drawing/2014/main" id="{CF9102F8-8E0E-993C-8B38-F5EC2B8F2E33}"/>
              </a:ext>
            </a:extLst>
          </p:cNvPr>
          <p:cNvPicPr>
            <a:picLocks noChangeAspect="1"/>
          </p:cNvPicPr>
          <p:nvPr userDrawn="1"/>
        </p:nvPicPr>
        <p:blipFill>
          <a:blip r:embed="rId2"/>
          <a:srcRect/>
          <a:stretch/>
        </p:blipFill>
        <p:spPr>
          <a:xfrm>
            <a:off x="-31376" y="-234215"/>
            <a:ext cx="12389572" cy="6096000"/>
          </a:xfrm>
          <a:custGeom>
            <a:avLst/>
            <a:gdLst>
              <a:gd name="connsiteX0" fmla="*/ 9630 w 12201625"/>
              <a:gd name="connsiteY0" fmla="*/ 0 h 5861785"/>
              <a:gd name="connsiteX1" fmla="*/ 12201625 w 12201625"/>
              <a:gd name="connsiteY1" fmla="*/ 0 h 5861785"/>
              <a:gd name="connsiteX2" fmla="*/ 12201625 w 12201625"/>
              <a:gd name="connsiteY2" fmla="*/ 4706754 h 5861785"/>
              <a:gd name="connsiteX3" fmla="*/ 0 w 12201625"/>
              <a:gd name="connsiteY3" fmla="*/ 5861785 h 5861785"/>
              <a:gd name="connsiteX4" fmla="*/ 9630 w 12201625"/>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625" h="5861785">
                <a:moveTo>
                  <a:pt x="9630" y="0"/>
                </a:moveTo>
                <a:lnTo>
                  <a:pt x="12201625" y="0"/>
                </a:lnTo>
                <a:lnTo>
                  <a:pt x="12201625" y="4706754"/>
                </a:lnTo>
                <a:cubicBezTo>
                  <a:pt x="8134417" y="5226518"/>
                  <a:pt x="4067208" y="5342021"/>
                  <a:pt x="0" y="5861785"/>
                </a:cubicBezTo>
                <a:cubicBezTo>
                  <a:pt x="3210" y="3907857"/>
                  <a:pt x="6421" y="1953928"/>
                  <a:pt x="9630" y="0"/>
                </a:cubicBezTo>
                <a:close/>
              </a:path>
            </a:pathLst>
          </a:custGeom>
        </p:spPr>
      </p:pic>
      <p:sp>
        <p:nvSpPr>
          <p:cNvPr id="3" name="Google Shape;80;p27">
            <a:extLst>
              <a:ext uri="{FF2B5EF4-FFF2-40B4-BE49-F238E27FC236}">
                <a16:creationId xmlns:a16="http://schemas.microsoft.com/office/drawing/2014/main" id="{ABCB18C0-1FD2-9D89-556D-C4AF3E5D1A24}"/>
              </a:ext>
            </a:extLst>
          </p:cNvPr>
          <p:cNvSpPr txBox="1">
            <a:spLocks noGrp="1"/>
          </p:cNvSpPr>
          <p:nvPr>
            <p:ph type="subTitle" idx="1"/>
          </p:nvPr>
        </p:nvSpPr>
        <p:spPr>
          <a:xfrm>
            <a:off x="596351" y="1295401"/>
            <a:ext cx="10972799" cy="3962402"/>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dirty="0"/>
          </a:p>
        </p:txBody>
      </p:sp>
      <p:sp>
        <p:nvSpPr>
          <p:cNvPr id="4" name="Title 3">
            <a:extLst>
              <a:ext uri="{FF2B5EF4-FFF2-40B4-BE49-F238E27FC236}">
                <a16:creationId xmlns:a16="http://schemas.microsoft.com/office/drawing/2014/main" id="{57725270-65B5-33FB-0A54-557312E374C0}"/>
              </a:ext>
            </a:extLst>
          </p:cNvPr>
          <p:cNvSpPr>
            <a:spLocks noGrp="1"/>
          </p:cNvSpPr>
          <p:nvPr>
            <p:ph type="title"/>
          </p:nvPr>
        </p:nvSpPr>
        <p:spPr>
          <a:xfrm>
            <a:off x="596347" y="228601"/>
            <a:ext cx="10972799" cy="838200"/>
          </a:xfrm>
          <a:prstGeom prst="rect">
            <a:avLst/>
          </a:prstGeom>
        </p:spPr>
        <p:txBody>
          <a:bodyPr/>
          <a:lstStyle>
            <a:lvl1pPr>
              <a:defRPr>
                <a:solidFill>
                  <a:schemeClr val="bg1"/>
                </a:solidFill>
              </a:defRPr>
            </a:lvl1pPr>
          </a:lstStyle>
          <a:p>
            <a:r>
              <a:rPr lang="en-US" dirty="0"/>
              <a:t>Click to edit Master title style</a:t>
            </a:r>
          </a:p>
        </p:txBody>
      </p:sp>
      <p:sp>
        <p:nvSpPr>
          <p:cNvPr id="6" name="Date Placeholder 5">
            <a:extLst>
              <a:ext uri="{FF2B5EF4-FFF2-40B4-BE49-F238E27FC236}">
                <a16:creationId xmlns:a16="http://schemas.microsoft.com/office/drawing/2014/main" id="{DF305D10-08FF-1A4E-53D6-CF937BF8CF0B}"/>
              </a:ext>
            </a:extLst>
          </p:cNvPr>
          <p:cNvSpPr>
            <a:spLocks noGrp="1"/>
          </p:cNvSpPr>
          <p:nvPr>
            <p:ph type="dt" idx="10"/>
          </p:nvPr>
        </p:nvSpPr>
        <p:spPr/>
        <p:txBody>
          <a:bodyPr/>
          <a:lstStyle/>
          <a:p>
            <a:r>
              <a:rPr lang="en-US"/>
              <a:t>Confidential</a:t>
            </a:r>
          </a:p>
        </p:txBody>
      </p:sp>
      <p:sp>
        <p:nvSpPr>
          <p:cNvPr id="9" name="Footer Placeholder 8">
            <a:extLst>
              <a:ext uri="{FF2B5EF4-FFF2-40B4-BE49-F238E27FC236}">
                <a16:creationId xmlns:a16="http://schemas.microsoft.com/office/drawing/2014/main" id="{9FE3D3CF-F9F9-1E58-0313-CC75894CEAF1}"/>
              </a:ext>
            </a:extLst>
          </p:cNvPr>
          <p:cNvSpPr>
            <a:spLocks noGrp="1"/>
          </p:cNvSpPr>
          <p:nvPr>
            <p:ph type="ftr" sz="quarter" idx="11"/>
          </p:nvPr>
        </p:nvSpPr>
        <p:spPr/>
        <p:txBody>
          <a:bodyPr/>
          <a:lstStyle/>
          <a:p>
            <a:r>
              <a:rPr lang="en-US"/>
              <a:t>info.plinqit.com</a:t>
            </a:r>
            <a:endParaRPr lang="en-US" dirty="0"/>
          </a:p>
        </p:txBody>
      </p:sp>
      <p:sp>
        <p:nvSpPr>
          <p:cNvPr id="10" name="Slide Number Placeholder 9">
            <a:extLst>
              <a:ext uri="{FF2B5EF4-FFF2-40B4-BE49-F238E27FC236}">
                <a16:creationId xmlns:a16="http://schemas.microsoft.com/office/drawing/2014/main" id="{9A78E53A-90C6-C281-7A52-3AC133BAE592}"/>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38638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Generic" preserve="1">
  <p:cSld name="2_Title Slide Generic">
    <p:spTree>
      <p:nvGrpSpPr>
        <p:cNvPr id="1" name="Shape 24"/>
        <p:cNvGrpSpPr/>
        <p:nvPr/>
      </p:nvGrpSpPr>
      <p:grpSpPr>
        <a:xfrm>
          <a:off x="0" y="0"/>
          <a:ext cx="0" cy="0"/>
          <a:chOff x="0" y="0"/>
          <a:chExt cx="0" cy="0"/>
        </a:xfrm>
      </p:grpSpPr>
      <p:sp>
        <p:nvSpPr>
          <p:cNvPr id="25" name="Google Shape;25;p7"/>
          <p:cNvSpPr/>
          <p:nvPr/>
        </p:nvSpPr>
        <p:spPr>
          <a:xfrm>
            <a:off x="0"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64A043"/>
              </a:gs>
              <a:gs pos="18000">
                <a:srgbClr val="64A043"/>
              </a:gs>
              <a:gs pos="100000">
                <a:srgbClr val="8DC640"/>
              </a:gs>
            </a:gsLst>
            <a:lin ang="21000001" scaled="0"/>
          </a:gradFill>
          <a:ln>
            <a:noFill/>
          </a:ln>
        </p:spPr>
        <p:txBody>
          <a:bodyPr spcFirstLastPara="1" wrap="square" lIns="91420" tIns="45699" rIns="91420" bIns="45699"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 name="Date Placeholder 3">
            <a:extLst>
              <a:ext uri="{FF2B5EF4-FFF2-40B4-BE49-F238E27FC236}">
                <a16:creationId xmlns:a16="http://schemas.microsoft.com/office/drawing/2014/main" id="{ABCA6CF0-023E-ED7F-3DCC-BBB4C8D600B5}"/>
              </a:ext>
            </a:extLst>
          </p:cNvPr>
          <p:cNvSpPr>
            <a:spLocks noGrp="1"/>
          </p:cNvSpPr>
          <p:nvPr>
            <p:ph type="dt" idx="10"/>
          </p:nvPr>
        </p:nvSpPr>
        <p:spPr/>
        <p:txBody>
          <a:bodyPr/>
          <a:lstStyle/>
          <a:p>
            <a:r>
              <a:rPr lang="en-US"/>
              <a:t>Confidential</a:t>
            </a:r>
          </a:p>
        </p:txBody>
      </p:sp>
      <p:sp>
        <p:nvSpPr>
          <p:cNvPr id="5" name="Footer Placeholder 4">
            <a:extLst>
              <a:ext uri="{FF2B5EF4-FFF2-40B4-BE49-F238E27FC236}">
                <a16:creationId xmlns:a16="http://schemas.microsoft.com/office/drawing/2014/main" id="{A141F5FD-24F5-6341-870C-914D22FEFB9C}"/>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7ECA114F-492F-4F6D-E2AB-1C40667830A3}"/>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2929908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 Gray Background" preserve="1">
  <p:cSld name="Blank - Gray Background">
    <p:spTree>
      <p:nvGrpSpPr>
        <p:cNvPr id="1" name="Shape 310"/>
        <p:cNvGrpSpPr/>
        <p:nvPr/>
      </p:nvGrpSpPr>
      <p:grpSpPr>
        <a:xfrm>
          <a:off x="0" y="0"/>
          <a:ext cx="0" cy="0"/>
          <a:chOff x="0" y="0"/>
          <a:chExt cx="0" cy="0"/>
        </a:xfrm>
      </p:grpSpPr>
      <p:sp>
        <p:nvSpPr>
          <p:cNvPr id="311" name="Google Shape;311;p51"/>
          <p:cNvSpPr/>
          <p:nvPr/>
        </p:nvSpPr>
        <p:spPr>
          <a:xfrm>
            <a:off x="2" y="-1"/>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sp>
        <p:nvSpPr>
          <p:cNvPr id="315" name="Google Shape;315;p51"/>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86C9FE77-8503-98AB-8A9E-0C545AFED031}"/>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DE09AD89-9E9B-93D4-DC97-0AED50AA829A}"/>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383E00D1-7242-A2BC-DC33-D85DD55B9493}"/>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8100382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lank - Gray Background" preserve="1" userDrawn="1">
  <p:cSld name="1_Blank - Gray Background">
    <p:spTree>
      <p:nvGrpSpPr>
        <p:cNvPr id="1" name="Shape 47"/>
        <p:cNvGrpSpPr/>
        <p:nvPr/>
      </p:nvGrpSpPr>
      <p:grpSpPr>
        <a:xfrm>
          <a:off x="0" y="0"/>
          <a:ext cx="0" cy="0"/>
          <a:chOff x="0" y="0"/>
          <a:chExt cx="0" cy="0"/>
        </a:xfrm>
      </p:grpSpPr>
      <p:sp>
        <p:nvSpPr>
          <p:cNvPr id="51" name="Google Shape;51;p24"/>
          <p:cNvSpPr/>
          <p:nvPr/>
        </p:nvSpPr>
        <p:spPr>
          <a:xfrm>
            <a:off x="2" y="-1"/>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3" name="Title 2">
            <a:extLst>
              <a:ext uri="{FF2B5EF4-FFF2-40B4-BE49-F238E27FC236}">
                <a16:creationId xmlns:a16="http://schemas.microsoft.com/office/drawing/2014/main" id="{D8621B74-4BC8-3C1D-5051-BFAB2C55AAB2}"/>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5" name="Date Placeholder 4">
            <a:extLst>
              <a:ext uri="{FF2B5EF4-FFF2-40B4-BE49-F238E27FC236}">
                <a16:creationId xmlns:a16="http://schemas.microsoft.com/office/drawing/2014/main" id="{968FBD27-4E29-173E-45B3-C72EAD368CC4}"/>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3635E34D-6EC4-D545-2A52-4B3220A9CD22}"/>
              </a:ext>
            </a:extLst>
          </p:cNvPr>
          <p:cNvSpPr>
            <a:spLocks noGrp="1"/>
          </p:cNvSpPr>
          <p:nvPr>
            <p:ph type="ftr" sz="quarter" idx="11"/>
          </p:nvPr>
        </p:nvSpPr>
        <p:spPr/>
        <p:txBody>
          <a:bodyPr/>
          <a:lstStyle/>
          <a:p>
            <a:r>
              <a:rPr lang="en-US"/>
              <a:t>info.plinqit.com</a:t>
            </a:r>
            <a:endParaRPr lang="en-US" dirty="0"/>
          </a:p>
        </p:txBody>
      </p:sp>
      <p:sp>
        <p:nvSpPr>
          <p:cNvPr id="8" name="Slide Number Placeholder 7">
            <a:extLst>
              <a:ext uri="{FF2B5EF4-FFF2-40B4-BE49-F238E27FC236}">
                <a16:creationId xmlns:a16="http://schemas.microsoft.com/office/drawing/2014/main" id="{658B30AF-7F2D-310C-BD42-B4B6F23D0D60}"/>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1601737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 Gray Background" preserve="1" userDrawn="1">
  <p:cSld name="1_Blank - Gray Background">
    <p:spTree>
      <p:nvGrpSpPr>
        <p:cNvPr id="1" name="Shape 47"/>
        <p:cNvGrpSpPr/>
        <p:nvPr/>
      </p:nvGrpSpPr>
      <p:grpSpPr>
        <a:xfrm>
          <a:off x="0" y="0"/>
          <a:ext cx="0" cy="0"/>
          <a:chOff x="0" y="0"/>
          <a:chExt cx="0" cy="0"/>
        </a:xfrm>
      </p:grpSpPr>
      <p:sp>
        <p:nvSpPr>
          <p:cNvPr id="51" name="Google Shape;51;p24"/>
          <p:cNvSpPr/>
          <p:nvPr/>
        </p:nvSpPr>
        <p:spPr>
          <a:xfrm>
            <a:off x="2" y="-1"/>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3" name="Title 2">
            <a:extLst>
              <a:ext uri="{FF2B5EF4-FFF2-40B4-BE49-F238E27FC236}">
                <a16:creationId xmlns:a16="http://schemas.microsoft.com/office/drawing/2014/main" id="{D8621B74-4BC8-3C1D-5051-BFAB2C55AAB2}"/>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grpSp>
        <p:nvGrpSpPr>
          <p:cNvPr id="4" name="Group 3">
            <a:extLst>
              <a:ext uri="{FF2B5EF4-FFF2-40B4-BE49-F238E27FC236}">
                <a16:creationId xmlns:a16="http://schemas.microsoft.com/office/drawing/2014/main" id="{37FF0802-E2AE-FFD7-5B53-8D6050003038}"/>
              </a:ext>
            </a:extLst>
          </p:cNvPr>
          <p:cNvGrpSpPr/>
          <p:nvPr userDrawn="1"/>
        </p:nvGrpSpPr>
        <p:grpSpPr>
          <a:xfrm>
            <a:off x="298938" y="1628100"/>
            <a:ext cx="11594123" cy="1738800"/>
            <a:chOff x="0" y="736291"/>
            <a:chExt cx="11594123" cy="1738800"/>
          </a:xfrm>
        </p:grpSpPr>
        <p:sp>
          <p:nvSpPr>
            <p:cNvPr id="5" name="Rectangle 4">
              <a:extLst>
                <a:ext uri="{FF2B5EF4-FFF2-40B4-BE49-F238E27FC236}">
                  <a16:creationId xmlns:a16="http://schemas.microsoft.com/office/drawing/2014/main" id="{C7F6374B-56A2-E7D5-D37B-004FD47B7FCB}"/>
                </a:ext>
              </a:extLst>
            </p:cNvPr>
            <p:cNvSpPr/>
            <p:nvPr/>
          </p:nvSpPr>
          <p:spPr>
            <a:xfrm>
              <a:off x="0" y="736291"/>
              <a:ext cx="11594123" cy="1738800"/>
            </a:xfrm>
            <a:prstGeom prst="rect">
              <a:avLst/>
            </a:prstGeom>
            <a:ln>
              <a:solidFill>
                <a:srgbClr val="8DC64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TextBox 5">
              <a:extLst>
                <a:ext uri="{FF2B5EF4-FFF2-40B4-BE49-F238E27FC236}">
                  <a16:creationId xmlns:a16="http://schemas.microsoft.com/office/drawing/2014/main" id="{385A6885-477E-3131-2258-D6B1190EC5F7}"/>
                </a:ext>
              </a:extLst>
            </p:cNvPr>
            <p:cNvSpPr txBox="1"/>
            <p:nvPr/>
          </p:nvSpPr>
          <p:spPr>
            <a:xfrm>
              <a:off x="0" y="736291"/>
              <a:ext cx="11594123" cy="17388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99833" tIns="479044" rIns="899833" bIns="142240" numCol="1" spcCol="1270" anchor="t" anchorCtr="0">
              <a:noAutofit/>
            </a:bodyPr>
            <a:lstStyle/>
            <a:p>
              <a:endParaRPr lang="en-US" sz="2000" dirty="0">
                <a:effectLst/>
                <a:latin typeface="Lato" panose="020F0502020204030203" pitchFamily="34" charset="0"/>
              </a:endParaRPr>
            </a:p>
          </p:txBody>
        </p:sp>
      </p:grpSp>
      <p:grpSp>
        <p:nvGrpSpPr>
          <p:cNvPr id="8" name="Group 7">
            <a:extLst>
              <a:ext uri="{FF2B5EF4-FFF2-40B4-BE49-F238E27FC236}">
                <a16:creationId xmlns:a16="http://schemas.microsoft.com/office/drawing/2014/main" id="{F3C37870-78C0-93A6-F26D-B7BC4D4E4C81}"/>
              </a:ext>
            </a:extLst>
          </p:cNvPr>
          <p:cNvGrpSpPr/>
          <p:nvPr userDrawn="1"/>
        </p:nvGrpSpPr>
        <p:grpSpPr>
          <a:xfrm>
            <a:off x="298938" y="3830580"/>
            <a:ext cx="11594123" cy="2924240"/>
            <a:chOff x="0" y="2938771"/>
            <a:chExt cx="11594123" cy="2189220"/>
          </a:xfrm>
        </p:grpSpPr>
        <p:sp>
          <p:nvSpPr>
            <p:cNvPr id="9" name="Rectangle 8">
              <a:extLst>
                <a:ext uri="{FF2B5EF4-FFF2-40B4-BE49-F238E27FC236}">
                  <a16:creationId xmlns:a16="http://schemas.microsoft.com/office/drawing/2014/main" id="{86D7864A-212D-3764-A51B-1E911EB235FB}"/>
                </a:ext>
              </a:extLst>
            </p:cNvPr>
            <p:cNvSpPr/>
            <p:nvPr/>
          </p:nvSpPr>
          <p:spPr>
            <a:xfrm>
              <a:off x="0" y="2938771"/>
              <a:ext cx="11594123" cy="1738800"/>
            </a:xfrm>
            <a:prstGeom prst="rect">
              <a:avLst/>
            </a:prstGeom>
            <a:ln>
              <a:solidFill>
                <a:srgbClr val="00AEF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TextBox 9">
              <a:extLst>
                <a:ext uri="{FF2B5EF4-FFF2-40B4-BE49-F238E27FC236}">
                  <a16:creationId xmlns:a16="http://schemas.microsoft.com/office/drawing/2014/main" id="{EFFF6172-5823-5357-C964-4C755EC3768D}"/>
                </a:ext>
              </a:extLst>
            </p:cNvPr>
            <p:cNvSpPr txBox="1"/>
            <p:nvPr/>
          </p:nvSpPr>
          <p:spPr>
            <a:xfrm>
              <a:off x="0" y="2938771"/>
              <a:ext cx="11594123" cy="218922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99833" tIns="479044" rIns="899833" bIns="142240" numCol="1" spcCol="1270" anchor="t" anchorCtr="0">
              <a:noAutofit/>
            </a:bodyPr>
            <a:lstStyle/>
            <a:p>
              <a:pPr lvl="0"/>
              <a:endParaRPr lang="en-US" sz="2000" b="0" i="0" dirty="0">
                <a:latin typeface="Lato" panose="020F0502020204030203" pitchFamily="34" charset="0"/>
                <a:ea typeface="Lato" panose="020F0502020204030203" pitchFamily="34" charset="0"/>
                <a:cs typeface="Lato" panose="020F0502020204030203" pitchFamily="34" charset="0"/>
              </a:endParaRPr>
            </a:p>
          </p:txBody>
        </p:sp>
      </p:grpSp>
      <p:grpSp>
        <p:nvGrpSpPr>
          <p:cNvPr id="11" name="Group 10">
            <a:extLst>
              <a:ext uri="{FF2B5EF4-FFF2-40B4-BE49-F238E27FC236}">
                <a16:creationId xmlns:a16="http://schemas.microsoft.com/office/drawing/2014/main" id="{C807C980-4E1B-41BE-BA76-E37BB968E349}"/>
              </a:ext>
            </a:extLst>
          </p:cNvPr>
          <p:cNvGrpSpPr/>
          <p:nvPr userDrawn="1"/>
        </p:nvGrpSpPr>
        <p:grpSpPr>
          <a:xfrm>
            <a:off x="878644" y="1288620"/>
            <a:ext cx="8115886" cy="678960"/>
            <a:chOff x="579706" y="396811"/>
            <a:chExt cx="8115886" cy="678960"/>
          </a:xfrm>
        </p:grpSpPr>
        <p:sp>
          <p:nvSpPr>
            <p:cNvPr id="12" name="Rounded Rectangle 11">
              <a:extLst>
                <a:ext uri="{FF2B5EF4-FFF2-40B4-BE49-F238E27FC236}">
                  <a16:creationId xmlns:a16="http://schemas.microsoft.com/office/drawing/2014/main" id="{2880BDF3-FE91-CE36-FD49-10939E765932}"/>
                </a:ext>
              </a:extLst>
            </p:cNvPr>
            <p:cNvSpPr/>
            <p:nvPr/>
          </p:nvSpPr>
          <p:spPr>
            <a:xfrm>
              <a:off x="579706" y="396811"/>
              <a:ext cx="8115886" cy="678960"/>
            </a:xfrm>
            <a:prstGeom prst="roundRect">
              <a:avLst/>
            </a:prstGeom>
            <a:solidFill>
              <a:srgbClr val="8DC640"/>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a:lstStyle/>
            <a:p>
              <a:endParaRPr lang="en-US"/>
            </a:p>
          </p:txBody>
        </p:sp>
        <p:sp>
          <p:nvSpPr>
            <p:cNvPr id="13" name="Rounded Rectangle 6">
              <a:extLst>
                <a:ext uri="{FF2B5EF4-FFF2-40B4-BE49-F238E27FC236}">
                  <a16:creationId xmlns:a16="http://schemas.microsoft.com/office/drawing/2014/main" id="{C27682FD-E136-319E-E887-7D329A81EE29}"/>
                </a:ext>
              </a:extLst>
            </p:cNvPr>
            <p:cNvSpPr txBox="1"/>
            <p:nvPr/>
          </p:nvSpPr>
          <p:spPr>
            <a:xfrm>
              <a:off x="612850" y="429955"/>
              <a:ext cx="8049598" cy="6126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6761" tIns="0" rIns="306761" bIns="0" numCol="1" spcCol="1270" anchor="ctr" anchorCtr="0">
              <a:noAutofit/>
            </a:bodyPr>
            <a:lstStyle/>
            <a:p>
              <a:pPr marL="0" lvl="0" indent="0" algn="l" defTabSz="1022350">
                <a:lnSpc>
                  <a:spcPct val="90000"/>
                </a:lnSpc>
                <a:spcBef>
                  <a:spcPct val="0"/>
                </a:spcBef>
                <a:spcAft>
                  <a:spcPct val="35000"/>
                </a:spcAft>
                <a:buNone/>
              </a:pPr>
              <a:endParaRPr lang="en-US" sz="2300" b="0" i="0" kern="1200" dirty="0">
                <a:latin typeface="Lato" panose="020F0502020204030203" pitchFamily="34" charset="0"/>
                <a:ea typeface="Lato" panose="020F0502020204030203" pitchFamily="34" charset="0"/>
                <a:cs typeface="Lato" panose="020F0502020204030203" pitchFamily="34" charset="0"/>
              </a:endParaRPr>
            </a:p>
          </p:txBody>
        </p:sp>
      </p:grpSp>
      <p:grpSp>
        <p:nvGrpSpPr>
          <p:cNvPr id="14" name="Group 13">
            <a:extLst>
              <a:ext uri="{FF2B5EF4-FFF2-40B4-BE49-F238E27FC236}">
                <a16:creationId xmlns:a16="http://schemas.microsoft.com/office/drawing/2014/main" id="{19DA5474-E78B-7AD0-7BD6-422ADB63D548}"/>
              </a:ext>
            </a:extLst>
          </p:cNvPr>
          <p:cNvGrpSpPr/>
          <p:nvPr userDrawn="1"/>
        </p:nvGrpSpPr>
        <p:grpSpPr>
          <a:xfrm>
            <a:off x="878644" y="3491100"/>
            <a:ext cx="8115886" cy="678960"/>
            <a:chOff x="579706" y="2599291"/>
            <a:chExt cx="8115886" cy="678960"/>
          </a:xfrm>
        </p:grpSpPr>
        <p:sp>
          <p:nvSpPr>
            <p:cNvPr id="15" name="Rounded Rectangle 14">
              <a:extLst>
                <a:ext uri="{FF2B5EF4-FFF2-40B4-BE49-F238E27FC236}">
                  <a16:creationId xmlns:a16="http://schemas.microsoft.com/office/drawing/2014/main" id="{7A004244-AC00-D9C3-BBB5-54362711DE5A}"/>
                </a:ext>
              </a:extLst>
            </p:cNvPr>
            <p:cNvSpPr/>
            <p:nvPr/>
          </p:nvSpPr>
          <p:spPr>
            <a:xfrm>
              <a:off x="579706" y="2599291"/>
              <a:ext cx="8115886" cy="678960"/>
            </a:xfrm>
            <a:prstGeom prst="roundRect">
              <a:avLst/>
            </a:prstGeom>
            <a:solidFill>
              <a:srgbClr val="00AEF0"/>
            </a:solidFill>
          </p:spPr>
          <p:style>
            <a:lnRef idx="2">
              <a:schemeClr val="lt1">
                <a:hueOff val="0"/>
                <a:satOff val="0"/>
                <a:lumOff val="0"/>
                <a:alphaOff val="0"/>
              </a:schemeClr>
            </a:lnRef>
            <a:fillRef idx="1">
              <a:scrgbClr r="0" g="0" b="0"/>
            </a:fillRef>
            <a:effectRef idx="0">
              <a:schemeClr val="accent5">
                <a:hueOff val="-10059528"/>
                <a:satOff val="-7759"/>
                <a:lumOff val="14313"/>
                <a:alphaOff val="0"/>
              </a:schemeClr>
            </a:effectRef>
            <a:fontRef idx="minor">
              <a:schemeClr val="lt1"/>
            </a:fontRef>
          </p:style>
          <p:txBody>
            <a:bodyPr/>
            <a:lstStyle/>
            <a:p>
              <a:endParaRPr lang="en-US"/>
            </a:p>
          </p:txBody>
        </p:sp>
        <p:sp>
          <p:nvSpPr>
            <p:cNvPr id="16" name="Rounded Rectangle 10">
              <a:extLst>
                <a:ext uri="{FF2B5EF4-FFF2-40B4-BE49-F238E27FC236}">
                  <a16:creationId xmlns:a16="http://schemas.microsoft.com/office/drawing/2014/main" id="{A645E020-0B9B-093F-3723-EC7DC6C092D6}"/>
                </a:ext>
              </a:extLst>
            </p:cNvPr>
            <p:cNvSpPr txBox="1"/>
            <p:nvPr/>
          </p:nvSpPr>
          <p:spPr>
            <a:xfrm>
              <a:off x="612850" y="2632435"/>
              <a:ext cx="8049598" cy="6126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6761" tIns="0" rIns="306761" bIns="0" numCol="1" spcCol="1270" anchor="ctr" anchorCtr="0">
              <a:noAutofit/>
            </a:bodyPr>
            <a:lstStyle/>
            <a:p>
              <a:pPr marL="0" lvl="0" indent="0" algn="l" defTabSz="1022350">
                <a:lnSpc>
                  <a:spcPct val="90000"/>
                </a:lnSpc>
                <a:spcBef>
                  <a:spcPct val="0"/>
                </a:spcBef>
                <a:spcAft>
                  <a:spcPct val="35000"/>
                </a:spcAft>
                <a:buNone/>
              </a:pPr>
              <a:endParaRPr lang="en-US" sz="2300" b="0" i="0" kern="1200" dirty="0">
                <a:latin typeface="Lato" panose="020F0502020204030203" pitchFamily="34" charset="0"/>
                <a:ea typeface="Lato" panose="020F0502020204030203" pitchFamily="34" charset="0"/>
                <a:cs typeface="Lato" panose="020F0502020204030203" pitchFamily="34" charset="0"/>
              </a:endParaRPr>
            </a:p>
          </p:txBody>
        </p:sp>
      </p:grpSp>
      <p:sp>
        <p:nvSpPr>
          <p:cNvPr id="18" name="Text Placeholder 17">
            <a:extLst>
              <a:ext uri="{FF2B5EF4-FFF2-40B4-BE49-F238E27FC236}">
                <a16:creationId xmlns:a16="http://schemas.microsoft.com/office/drawing/2014/main" id="{0E151A0B-B514-2483-4916-EC553B4B279E}"/>
              </a:ext>
            </a:extLst>
          </p:cNvPr>
          <p:cNvSpPr>
            <a:spLocks noGrp="1"/>
          </p:cNvSpPr>
          <p:nvPr>
            <p:ph type="body" sz="quarter" idx="12"/>
          </p:nvPr>
        </p:nvSpPr>
        <p:spPr>
          <a:xfrm>
            <a:off x="1066800" y="1424924"/>
            <a:ext cx="7772400" cy="533400"/>
          </a:xfrm>
        </p:spPr>
        <p:txBody>
          <a:bodyPr/>
          <a:lstStyle>
            <a:lvl1pPr marL="0" indent="0">
              <a:buNone/>
              <a:defRPr>
                <a:solidFill>
                  <a:schemeClr val="bg1"/>
                </a:solidFill>
              </a:defRPr>
            </a:lvl1pPr>
          </a:lstStyle>
          <a:p>
            <a:pPr lvl="0"/>
            <a:r>
              <a:rPr lang="en-US" dirty="0"/>
              <a:t>Click to edit</a:t>
            </a:r>
          </a:p>
        </p:txBody>
      </p:sp>
      <p:sp>
        <p:nvSpPr>
          <p:cNvPr id="19" name="Text Placeholder 17">
            <a:extLst>
              <a:ext uri="{FF2B5EF4-FFF2-40B4-BE49-F238E27FC236}">
                <a16:creationId xmlns:a16="http://schemas.microsoft.com/office/drawing/2014/main" id="{0DA8F659-1374-1FD8-FA12-79EDF66C34F4}"/>
              </a:ext>
            </a:extLst>
          </p:cNvPr>
          <p:cNvSpPr>
            <a:spLocks noGrp="1"/>
          </p:cNvSpPr>
          <p:nvPr>
            <p:ph type="body" sz="quarter" idx="13"/>
          </p:nvPr>
        </p:nvSpPr>
        <p:spPr>
          <a:xfrm>
            <a:off x="1050387" y="3578493"/>
            <a:ext cx="7772400" cy="533400"/>
          </a:xfrm>
        </p:spPr>
        <p:txBody>
          <a:bodyPr/>
          <a:lstStyle>
            <a:lvl1pPr marL="0" indent="0">
              <a:buNone/>
              <a:defRPr>
                <a:solidFill>
                  <a:schemeClr val="bg1"/>
                </a:solidFill>
              </a:defRPr>
            </a:lvl1pPr>
          </a:lstStyle>
          <a:p>
            <a:pPr lvl="0"/>
            <a:r>
              <a:rPr lang="en-US" dirty="0"/>
              <a:t>Click to edit</a:t>
            </a:r>
          </a:p>
        </p:txBody>
      </p:sp>
      <p:sp>
        <p:nvSpPr>
          <p:cNvPr id="22" name="Text Placeholder 20">
            <a:extLst>
              <a:ext uri="{FF2B5EF4-FFF2-40B4-BE49-F238E27FC236}">
                <a16:creationId xmlns:a16="http://schemas.microsoft.com/office/drawing/2014/main" id="{291B6D5B-889A-81C3-9B4C-E96F2E16603F}"/>
              </a:ext>
            </a:extLst>
          </p:cNvPr>
          <p:cNvSpPr>
            <a:spLocks noGrp="1"/>
          </p:cNvSpPr>
          <p:nvPr>
            <p:ph type="body" sz="quarter" idx="14"/>
          </p:nvPr>
        </p:nvSpPr>
        <p:spPr>
          <a:xfrm>
            <a:off x="1066800" y="2091781"/>
            <a:ext cx="10502346" cy="1137153"/>
          </a:xfrm>
        </p:spPr>
        <p:txBody>
          <a:bodyPr>
            <a:no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0">
            <a:extLst>
              <a:ext uri="{FF2B5EF4-FFF2-40B4-BE49-F238E27FC236}">
                <a16:creationId xmlns:a16="http://schemas.microsoft.com/office/drawing/2014/main" id="{62BD7B87-EE0B-0DD6-3AB5-209A95E6C912}"/>
              </a:ext>
            </a:extLst>
          </p:cNvPr>
          <p:cNvSpPr>
            <a:spLocks noGrp="1"/>
          </p:cNvSpPr>
          <p:nvPr>
            <p:ph type="body" sz="quarter" idx="15"/>
          </p:nvPr>
        </p:nvSpPr>
        <p:spPr>
          <a:xfrm>
            <a:off x="1050387" y="4261674"/>
            <a:ext cx="10502346" cy="1828712"/>
          </a:xfrm>
        </p:spPr>
        <p:txBody>
          <a:bodyPr>
            <a:no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Date Placeholder 19">
            <a:extLst>
              <a:ext uri="{FF2B5EF4-FFF2-40B4-BE49-F238E27FC236}">
                <a16:creationId xmlns:a16="http://schemas.microsoft.com/office/drawing/2014/main" id="{EC308A15-35DE-9976-DAAE-9B0C73986276}"/>
              </a:ext>
            </a:extLst>
          </p:cNvPr>
          <p:cNvSpPr>
            <a:spLocks noGrp="1"/>
          </p:cNvSpPr>
          <p:nvPr>
            <p:ph type="dt" idx="16"/>
          </p:nvPr>
        </p:nvSpPr>
        <p:spPr/>
        <p:txBody>
          <a:bodyPr/>
          <a:lstStyle/>
          <a:p>
            <a:r>
              <a:rPr lang="en-US"/>
              <a:t>Confidential</a:t>
            </a:r>
          </a:p>
        </p:txBody>
      </p:sp>
      <p:sp>
        <p:nvSpPr>
          <p:cNvPr id="21" name="Footer Placeholder 20">
            <a:extLst>
              <a:ext uri="{FF2B5EF4-FFF2-40B4-BE49-F238E27FC236}">
                <a16:creationId xmlns:a16="http://schemas.microsoft.com/office/drawing/2014/main" id="{F82AE5F2-750B-A90B-5CE9-B0C781971C1D}"/>
              </a:ext>
            </a:extLst>
          </p:cNvPr>
          <p:cNvSpPr>
            <a:spLocks noGrp="1"/>
          </p:cNvSpPr>
          <p:nvPr>
            <p:ph type="ftr" sz="quarter" idx="17"/>
          </p:nvPr>
        </p:nvSpPr>
        <p:spPr/>
        <p:txBody>
          <a:bodyPr/>
          <a:lstStyle/>
          <a:p>
            <a:r>
              <a:rPr lang="en-US"/>
              <a:t>info.plinqit.com</a:t>
            </a:r>
            <a:endParaRPr lang="en-US" dirty="0"/>
          </a:p>
        </p:txBody>
      </p:sp>
      <p:sp>
        <p:nvSpPr>
          <p:cNvPr id="24" name="Slide Number Placeholder 23">
            <a:extLst>
              <a:ext uri="{FF2B5EF4-FFF2-40B4-BE49-F238E27FC236}">
                <a16:creationId xmlns:a16="http://schemas.microsoft.com/office/drawing/2014/main" id="{AD1672F8-91A0-F1F0-4ED7-A44CF3BE9143}"/>
              </a:ext>
            </a:extLst>
          </p:cNvPr>
          <p:cNvSpPr>
            <a:spLocks noGrp="1"/>
          </p:cNvSpPr>
          <p:nvPr>
            <p:ph type="sldNum" sz="quarter" idx="18"/>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0938991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72773BDD-168A-8340-AA74-64E43F309CA9}"/>
              </a:ext>
            </a:extLst>
          </p:cNvPr>
          <p:cNvSpPr/>
          <p:nvPr/>
        </p:nvSpPr>
        <p:spPr>
          <a:xfrm>
            <a:off x="0"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Text Placeholder 2">
            <a:extLst>
              <a:ext uri="{FF2B5EF4-FFF2-40B4-BE49-F238E27FC236}">
                <a16:creationId xmlns:a16="http://schemas.microsoft.com/office/drawing/2014/main" id="{EC512FA6-F5DA-3342-A906-A4AE37E9BF6E}"/>
              </a:ext>
            </a:extLst>
          </p:cNvPr>
          <p:cNvSpPr>
            <a:spLocks noGrp="1"/>
          </p:cNvSpPr>
          <p:nvPr>
            <p:ph type="body" idx="1"/>
          </p:nvPr>
        </p:nvSpPr>
        <p:spPr>
          <a:xfrm>
            <a:off x="596348" y="1371600"/>
            <a:ext cx="10972798" cy="3584575"/>
          </a:xfrm>
        </p:spPr>
        <p:txBody>
          <a:bodyPr/>
          <a:lstStyle>
            <a:lvl1pPr marL="0" indent="0">
              <a:buNone/>
              <a:defRPr sz="2400" b="0" i="0">
                <a:solidFill>
                  <a:srgbClr val="55565A"/>
                </a:solidFill>
                <a:latin typeface="Lato" panose="020F050202020403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Title 3">
            <a:extLst>
              <a:ext uri="{FF2B5EF4-FFF2-40B4-BE49-F238E27FC236}">
                <a16:creationId xmlns:a16="http://schemas.microsoft.com/office/drawing/2014/main" id="{D2F6BCEF-6B5B-B034-B865-C293661172BD}"/>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8" name="Date Placeholder 7">
            <a:extLst>
              <a:ext uri="{FF2B5EF4-FFF2-40B4-BE49-F238E27FC236}">
                <a16:creationId xmlns:a16="http://schemas.microsoft.com/office/drawing/2014/main" id="{6319E5AF-DB27-CB09-D7A8-7763347001EB}"/>
              </a:ext>
            </a:extLst>
          </p:cNvPr>
          <p:cNvSpPr>
            <a:spLocks noGrp="1"/>
          </p:cNvSpPr>
          <p:nvPr>
            <p:ph type="dt" idx="10"/>
          </p:nvPr>
        </p:nvSpPr>
        <p:spPr/>
        <p:txBody>
          <a:bodyPr/>
          <a:lstStyle/>
          <a:p>
            <a:r>
              <a:rPr lang="en-US"/>
              <a:t>Confidential</a:t>
            </a:r>
          </a:p>
        </p:txBody>
      </p:sp>
      <p:sp>
        <p:nvSpPr>
          <p:cNvPr id="9" name="Footer Placeholder 8">
            <a:extLst>
              <a:ext uri="{FF2B5EF4-FFF2-40B4-BE49-F238E27FC236}">
                <a16:creationId xmlns:a16="http://schemas.microsoft.com/office/drawing/2014/main" id="{C27465E3-6804-CBE0-2CD3-B7425836C81D}"/>
              </a:ext>
            </a:extLst>
          </p:cNvPr>
          <p:cNvSpPr>
            <a:spLocks noGrp="1"/>
          </p:cNvSpPr>
          <p:nvPr>
            <p:ph type="ftr" sz="quarter" idx="11"/>
          </p:nvPr>
        </p:nvSpPr>
        <p:spPr/>
        <p:txBody>
          <a:bodyPr/>
          <a:lstStyle/>
          <a:p>
            <a:r>
              <a:rPr lang="en-US"/>
              <a:t>info.plinqit.com</a:t>
            </a:r>
            <a:endParaRPr lang="en-US" dirty="0"/>
          </a:p>
        </p:txBody>
      </p:sp>
      <p:sp>
        <p:nvSpPr>
          <p:cNvPr id="10" name="Slide Number Placeholder 9">
            <a:extLst>
              <a:ext uri="{FF2B5EF4-FFF2-40B4-BE49-F238E27FC236}">
                <a16:creationId xmlns:a16="http://schemas.microsoft.com/office/drawing/2014/main" id="{D52F9F61-8F2F-47AE-A92D-ECB793D8640E}"/>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60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reserve="1">
  <p:cSld name="Title and Content">
    <p:bg>
      <p:bgPr>
        <a:solidFill>
          <a:schemeClr val="tx2"/>
        </a:solidFill>
        <a:effectLst/>
      </p:bgPr>
    </p:bg>
    <p:spTree>
      <p:nvGrpSpPr>
        <p:cNvPr id="1" name="Shape 36"/>
        <p:cNvGrpSpPr/>
        <p:nvPr/>
      </p:nvGrpSpPr>
      <p:grpSpPr>
        <a:xfrm>
          <a:off x="0" y="0"/>
          <a:ext cx="0" cy="0"/>
          <a:chOff x="0" y="0"/>
          <a:chExt cx="0" cy="0"/>
        </a:xfrm>
      </p:grpSpPr>
      <p:sp>
        <p:nvSpPr>
          <p:cNvPr id="37" name="Google Shape;37;p21"/>
          <p:cNvSpPr/>
          <p:nvPr/>
        </p:nvSpPr>
        <p:spPr>
          <a:xfrm>
            <a:off x="0" y="0"/>
            <a:ext cx="12201625" cy="1420814"/>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38" name="Google Shape;38;p21"/>
          <p:cNvSpPr txBox="1">
            <a:spLocks noGrp="1"/>
          </p:cNvSpPr>
          <p:nvPr>
            <p:ph type="body" idx="1"/>
          </p:nvPr>
        </p:nvSpPr>
        <p:spPr>
          <a:xfrm>
            <a:off x="596347" y="1600200"/>
            <a:ext cx="10972799" cy="457676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rgbClr val="55565A"/>
              </a:buClr>
              <a:buSzPts val="2400"/>
              <a:buChar char="•"/>
              <a:defRPr b="0" i="0">
                <a:latin typeface="Lato"/>
                <a:ea typeface="Lato"/>
                <a:cs typeface="Lato"/>
                <a:sym typeface="Lato"/>
              </a:defRPr>
            </a:lvl1pPr>
            <a:lvl2pPr marL="914400" lvl="1" indent="-355600" algn="l">
              <a:lnSpc>
                <a:spcPct val="90000"/>
              </a:lnSpc>
              <a:spcBef>
                <a:spcPts val="500"/>
              </a:spcBef>
              <a:spcAft>
                <a:spcPts val="0"/>
              </a:spcAft>
              <a:buClr>
                <a:srgbClr val="55565A"/>
              </a:buClr>
              <a:buSzPts val="2000"/>
              <a:buChar char="•"/>
              <a:defRPr b="0" i="0">
                <a:latin typeface="Lato"/>
                <a:ea typeface="Lato"/>
                <a:cs typeface="Lato"/>
                <a:sym typeface="Lato"/>
              </a:defRPr>
            </a:lvl2pPr>
            <a:lvl3pPr marL="1371600" lvl="2" indent="-342900" algn="l">
              <a:lnSpc>
                <a:spcPct val="90000"/>
              </a:lnSpc>
              <a:spcBef>
                <a:spcPts val="500"/>
              </a:spcBef>
              <a:spcAft>
                <a:spcPts val="0"/>
              </a:spcAft>
              <a:buClr>
                <a:srgbClr val="55565A"/>
              </a:buClr>
              <a:buSzPts val="1800"/>
              <a:buChar char="•"/>
              <a:defRPr b="0" i="0">
                <a:latin typeface="Lato"/>
                <a:ea typeface="Lato"/>
                <a:cs typeface="Lato"/>
                <a:sym typeface="Lato"/>
              </a:defRPr>
            </a:lvl3pPr>
            <a:lvl4pPr marL="1828800" lvl="3" indent="-330200" algn="l">
              <a:lnSpc>
                <a:spcPct val="90000"/>
              </a:lnSpc>
              <a:spcBef>
                <a:spcPts val="500"/>
              </a:spcBef>
              <a:spcAft>
                <a:spcPts val="0"/>
              </a:spcAft>
              <a:buClr>
                <a:srgbClr val="55565A"/>
              </a:buClr>
              <a:buSzPts val="1600"/>
              <a:buChar char="•"/>
              <a:defRPr b="0" i="0">
                <a:latin typeface="Lato"/>
                <a:ea typeface="Lato"/>
                <a:cs typeface="Lato"/>
                <a:sym typeface="Lato"/>
              </a:defRPr>
            </a:lvl4pPr>
            <a:lvl5pPr marL="2286000" lvl="4" indent="-317500" algn="l">
              <a:lnSpc>
                <a:spcPct val="90000"/>
              </a:lnSpc>
              <a:spcBef>
                <a:spcPts val="500"/>
              </a:spcBef>
              <a:spcAft>
                <a:spcPts val="0"/>
              </a:spcAft>
              <a:buClr>
                <a:srgbClr val="55565A"/>
              </a:buClr>
              <a:buSzPts val="1400"/>
              <a:buChar char="•"/>
              <a:defRPr b="0" i="0">
                <a:latin typeface="Lato"/>
                <a:ea typeface="Lato"/>
                <a:cs typeface="Lato"/>
                <a:sym typeface="La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9" name="Google Shape;39;p21"/>
          <p:cNvSpPr/>
          <p:nvPr/>
        </p:nvSpPr>
        <p:spPr>
          <a:xfrm>
            <a:off x="-18067" y="-29370"/>
            <a:ext cx="12232392" cy="1420814"/>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43" name="Google Shape;43;p21"/>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solidFill>
                  <a:schemeClr val="bg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 name="Date Placeholder 1">
            <a:extLst>
              <a:ext uri="{FF2B5EF4-FFF2-40B4-BE49-F238E27FC236}">
                <a16:creationId xmlns:a16="http://schemas.microsoft.com/office/drawing/2014/main" id="{9D5A8481-D966-E2F3-7716-346A75C7ACEA}"/>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1A452BD3-EDA7-6638-7EEF-F714E3F4ACF5}"/>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ADA841C6-D41A-A325-2A45-45E6250AFDFA}"/>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0723451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Content w/Picture Bkgd">
    <p:spTree>
      <p:nvGrpSpPr>
        <p:cNvPr id="1" name=""/>
        <p:cNvGrpSpPr/>
        <p:nvPr/>
      </p:nvGrpSpPr>
      <p:grpSpPr>
        <a:xfrm>
          <a:off x="0" y="0"/>
          <a:ext cx="0" cy="0"/>
          <a:chOff x="0" y="0"/>
          <a:chExt cx="0" cy="0"/>
        </a:xfrm>
      </p:grpSpPr>
      <p:sp>
        <p:nvSpPr>
          <p:cNvPr id="9" name="Google Shape;131;p34">
            <a:extLst>
              <a:ext uri="{FF2B5EF4-FFF2-40B4-BE49-F238E27FC236}">
                <a16:creationId xmlns:a16="http://schemas.microsoft.com/office/drawing/2014/main" id="{7ED7E4B1-B415-E14F-8B89-E1D74B3621A1}"/>
              </a:ext>
            </a:extLst>
          </p:cNvPr>
          <p:cNvSpPr/>
          <p:nvPr/>
        </p:nvSpPr>
        <p:spPr>
          <a:xfrm>
            <a:off x="2" y="-1"/>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0" name="Content Placeholder 9">
            <a:extLst>
              <a:ext uri="{FF2B5EF4-FFF2-40B4-BE49-F238E27FC236}">
                <a16:creationId xmlns:a16="http://schemas.microsoft.com/office/drawing/2014/main" id="{BD01C2DB-F252-C74C-985D-7D0521B15C86}"/>
              </a:ext>
            </a:extLst>
          </p:cNvPr>
          <p:cNvSpPr>
            <a:spLocks noGrp="1"/>
          </p:cNvSpPr>
          <p:nvPr>
            <p:ph sz="quarter" idx="14"/>
          </p:nvPr>
        </p:nvSpPr>
        <p:spPr>
          <a:xfrm>
            <a:off x="596349" y="1466330"/>
            <a:ext cx="5194852" cy="3048001"/>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9">
            <a:extLst>
              <a:ext uri="{FF2B5EF4-FFF2-40B4-BE49-F238E27FC236}">
                <a16:creationId xmlns:a16="http://schemas.microsoft.com/office/drawing/2014/main" id="{D5931A84-9877-6E4A-AA23-3552DC221892}"/>
              </a:ext>
            </a:extLst>
          </p:cNvPr>
          <p:cNvSpPr>
            <a:spLocks noGrp="1"/>
          </p:cNvSpPr>
          <p:nvPr>
            <p:ph sz="quarter" idx="16"/>
          </p:nvPr>
        </p:nvSpPr>
        <p:spPr>
          <a:xfrm>
            <a:off x="6096000" y="1496094"/>
            <a:ext cx="5473146" cy="3048001"/>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a:extLst>
              <a:ext uri="{FF2B5EF4-FFF2-40B4-BE49-F238E27FC236}">
                <a16:creationId xmlns:a16="http://schemas.microsoft.com/office/drawing/2014/main" id="{C35A6CB8-5393-E012-FACB-313EF58E87C2}"/>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6" name="Date Placeholder 5">
            <a:extLst>
              <a:ext uri="{FF2B5EF4-FFF2-40B4-BE49-F238E27FC236}">
                <a16:creationId xmlns:a16="http://schemas.microsoft.com/office/drawing/2014/main" id="{FB47A20E-2218-7B08-B1AD-DBC79D24E855}"/>
              </a:ext>
            </a:extLst>
          </p:cNvPr>
          <p:cNvSpPr>
            <a:spLocks noGrp="1"/>
          </p:cNvSpPr>
          <p:nvPr>
            <p:ph type="dt" idx="17"/>
          </p:nvPr>
        </p:nvSpPr>
        <p:spPr/>
        <p:txBody>
          <a:bodyPr/>
          <a:lstStyle/>
          <a:p>
            <a:r>
              <a:rPr lang="en-US"/>
              <a:t>Confidential</a:t>
            </a:r>
          </a:p>
        </p:txBody>
      </p:sp>
      <p:sp>
        <p:nvSpPr>
          <p:cNvPr id="7" name="Footer Placeholder 6">
            <a:extLst>
              <a:ext uri="{FF2B5EF4-FFF2-40B4-BE49-F238E27FC236}">
                <a16:creationId xmlns:a16="http://schemas.microsoft.com/office/drawing/2014/main" id="{3E302085-C19A-B237-ED6F-F9C4EF39C84C}"/>
              </a:ext>
            </a:extLst>
          </p:cNvPr>
          <p:cNvSpPr>
            <a:spLocks noGrp="1"/>
          </p:cNvSpPr>
          <p:nvPr>
            <p:ph type="ftr" sz="quarter" idx="18"/>
          </p:nvPr>
        </p:nvSpPr>
        <p:spPr/>
        <p:txBody>
          <a:bodyPr/>
          <a:lstStyle/>
          <a:p>
            <a:r>
              <a:rPr lang="en-US"/>
              <a:t>info.plinqit.com</a:t>
            </a:r>
            <a:endParaRPr lang="en-US" dirty="0"/>
          </a:p>
        </p:txBody>
      </p:sp>
      <p:sp>
        <p:nvSpPr>
          <p:cNvPr id="8" name="Slide Number Placeholder 7">
            <a:extLst>
              <a:ext uri="{FF2B5EF4-FFF2-40B4-BE49-F238E27FC236}">
                <a16:creationId xmlns:a16="http://schemas.microsoft.com/office/drawing/2014/main" id="{EBE6D1D7-B042-C97A-49B6-D231FDC3D369}"/>
              </a:ext>
            </a:extLst>
          </p:cNvPr>
          <p:cNvSpPr>
            <a:spLocks noGrp="1"/>
          </p:cNvSpPr>
          <p:nvPr>
            <p:ph type="sldNum" sz="quarter" idx="19"/>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4846961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Content w/Picture Bkgd">
    <p:spTree>
      <p:nvGrpSpPr>
        <p:cNvPr id="1" name=""/>
        <p:cNvGrpSpPr/>
        <p:nvPr/>
      </p:nvGrpSpPr>
      <p:grpSpPr>
        <a:xfrm>
          <a:off x="0" y="0"/>
          <a:ext cx="0" cy="0"/>
          <a:chOff x="0" y="0"/>
          <a:chExt cx="0" cy="0"/>
        </a:xfrm>
      </p:grpSpPr>
      <p:sp>
        <p:nvSpPr>
          <p:cNvPr id="9" name="Google Shape;131;p34">
            <a:extLst>
              <a:ext uri="{FF2B5EF4-FFF2-40B4-BE49-F238E27FC236}">
                <a16:creationId xmlns:a16="http://schemas.microsoft.com/office/drawing/2014/main" id="{7ED7E4B1-B415-E14F-8B89-E1D74B3621A1}"/>
              </a:ext>
            </a:extLst>
          </p:cNvPr>
          <p:cNvSpPr/>
          <p:nvPr/>
        </p:nvSpPr>
        <p:spPr>
          <a:xfrm>
            <a:off x="2" y="-1"/>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0" name="Content Placeholder 9">
            <a:extLst>
              <a:ext uri="{FF2B5EF4-FFF2-40B4-BE49-F238E27FC236}">
                <a16:creationId xmlns:a16="http://schemas.microsoft.com/office/drawing/2014/main" id="{BD01C2DB-F252-C74C-985D-7D0521B15C86}"/>
              </a:ext>
            </a:extLst>
          </p:cNvPr>
          <p:cNvSpPr>
            <a:spLocks noGrp="1"/>
          </p:cNvSpPr>
          <p:nvPr>
            <p:ph sz="quarter" idx="14"/>
          </p:nvPr>
        </p:nvSpPr>
        <p:spPr>
          <a:xfrm>
            <a:off x="596348" y="1600199"/>
            <a:ext cx="3518452" cy="3048001"/>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9">
            <a:extLst>
              <a:ext uri="{FF2B5EF4-FFF2-40B4-BE49-F238E27FC236}">
                <a16:creationId xmlns:a16="http://schemas.microsoft.com/office/drawing/2014/main" id="{38FBBA7D-B275-AB44-964E-4DA4223FCFF3}"/>
              </a:ext>
            </a:extLst>
          </p:cNvPr>
          <p:cNvSpPr>
            <a:spLocks noGrp="1"/>
          </p:cNvSpPr>
          <p:nvPr>
            <p:ph sz="quarter" idx="15"/>
          </p:nvPr>
        </p:nvSpPr>
        <p:spPr>
          <a:xfrm>
            <a:off x="8054743" y="1600199"/>
            <a:ext cx="3518452" cy="3048001"/>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9">
            <a:extLst>
              <a:ext uri="{FF2B5EF4-FFF2-40B4-BE49-F238E27FC236}">
                <a16:creationId xmlns:a16="http://schemas.microsoft.com/office/drawing/2014/main" id="{D5931A84-9877-6E4A-AA23-3552DC221892}"/>
              </a:ext>
            </a:extLst>
          </p:cNvPr>
          <p:cNvSpPr>
            <a:spLocks noGrp="1"/>
          </p:cNvSpPr>
          <p:nvPr>
            <p:ph sz="quarter" idx="16"/>
          </p:nvPr>
        </p:nvSpPr>
        <p:spPr>
          <a:xfrm>
            <a:off x="4320141" y="1600199"/>
            <a:ext cx="3518452" cy="3048001"/>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ADD4E15E-309A-7250-1F8F-14B61941147E}"/>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6" name="Date Placeholder 5">
            <a:extLst>
              <a:ext uri="{FF2B5EF4-FFF2-40B4-BE49-F238E27FC236}">
                <a16:creationId xmlns:a16="http://schemas.microsoft.com/office/drawing/2014/main" id="{34EA8D04-C1BF-E753-F34D-76DDECA5AC89}"/>
              </a:ext>
            </a:extLst>
          </p:cNvPr>
          <p:cNvSpPr>
            <a:spLocks noGrp="1"/>
          </p:cNvSpPr>
          <p:nvPr>
            <p:ph type="dt" idx="17"/>
          </p:nvPr>
        </p:nvSpPr>
        <p:spPr/>
        <p:txBody>
          <a:bodyPr/>
          <a:lstStyle/>
          <a:p>
            <a:r>
              <a:rPr lang="en-US"/>
              <a:t>Confidential</a:t>
            </a:r>
          </a:p>
        </p:txBody>
      </p:sp>
      <p:sp>
        <p:nvSpPr>
          <p:cNvPr id="7" name="Footer Placeholder 6">
            <a:extLst>
              <a:ext uri="{FF2B5EF4-FFF2-40B4-BE49-F238E27FC236}">
                <a16:creationId xmlns:a16="http://schemas.microsoft.com/office/drawing/2014/main" id="{6CBCD12F-EDD1-FBB5-01B9-0DB612A7998D}"/>
              </a:ext>
            </a:extLst>
          </p:cNvPr>
          <p:cNvSpPr>
            <a:spLocks noGrp="1"/>
          </p:cNvSpPr>
          <p:nvPr>
            <p:ph type="ftr" sz="quarter" idx="18"/>
          </p:nvPr>
        </p:nvSpPr>
        <p:spPr/>
        <p:txBody>
          <a:bodyPr/>
          <a:lstStyle/>
          <a:p>
            <a:r>
              <a:rPr lang="en-US"/>
              <a:t>info.plinqit.com</a:t>
            </a:r>
            <a:endParaRPr lang="en-US" dirty="0"/>
          </a:p>
        </p:txBody>
      </p:sp>
      <p:sp>
        <p:nvSpPr>
          <p:cNvPr id="8" name="Slide Number Placeholder 7">
            <a:extLst>
              <a:ext uri="{FF2B5EF4-FFF2-40B4-BE49-F238E27FC236}">
                <a16:creationId xmlns:a16="http://schemas.microsoft.com/office/drawing/2014/main" id="{D28E44DA-2A25-837E-1832-18CBF4402A2F}"/>
              </a:ext>
            </a:extLst>
          </p:cNvPr>
          <p:cNvSpPr>
            <a:spLocks noGrp="1"/>
          </p:cNvSpPr>
          <p:nvPr>
            <p:ph type="sldNum" sz="quarter" idx="19"/>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377785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862EB8BF-F23D-CA42-A58B-78D3EC92E91D}"/>
              </a:ext>
            </a:extLst>
          </p:cNvPr>
          <p:cNvSpPr/>
          <p:nvPr/>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6" name="Freeform 5">
            <a:extLst>
              <a:ext uri="{FF2B5EF4-FFF2-40B4-BE49-F238E27FC236}">
                <a16:creationId xmlns:a16="http://schemas.microsoft.com/office/drawing/2014/main" id="{E433ABE9-D908-E4D1-68A5-729D3237B60A}"/>
              </a:ext>
            </a:extLst>
          </p:cNvPr>
          <p:cNvSpPr/>
          <p:nvPr userDrawn="1"/>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05BDF263-B5B5-7CF8-8E69-FC67B353C6F1}"/>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422E1B0-2D04-40C7-D298-E6B71FF39F75}"/>
              </a:ext>
            </a:extLst>
          </p:cNvPr>
          <p:cNvSpPr>
            <a:spLocks noGrp="1"/>
          </p:cNvSpPr>
          <p:nvPr>
            <p:ph type="dt" idx="10"/>
          </p:nvPr>
        </p:nvSpPr>
        <p:spPr/>
        <p:txBody>
          <a:bodyPr/>
          <a:lstStyle/>
          <a:p>
            <a:r>
              <a:rPr lang="en-US"/>
              <a:t>Confidential</a:t>
            </a:r>
          </a:p>
        </p:txBody>
      </p:sp>
      <p:sp>
        <p:nvSpPr>
          <p:cNvPr id="5" name="Footer Placeholder 4">
            <a:extLst>
              <a:ext uri="{FF2B5EF4-FFF2-40B4-BE49-F238E27FC236}">
                <a16:creationId xmlns:a16="http://schemas.microsoft.com/office/drawing/2014/main" id="{F44D640B-6B2D-2AA3-72EE-9A63FB68A10E}"/>
              </a:ext>
            </a:extLst>
          </p:cNvPr>
          <p:cNvSpPr>
            <a:spLocks noGrp="1"/>
          </p:cNvSpPr>
          <p:nvPr>
            <p:ph type="ftr" sz="quarter" idx="11"/>
          </p:nvPr>
        </p:nvSpPr>
        <p:spPr/>
        <p:txBody>
          <a:bodyPr/>
          <a:lstStyle/>
          <a:p>
            <a:r>
              <a:rPr lang="en-US"/>
              <a:t>info.plinqit.com</a:t>
            </a:r>
            <a:endParaRPr lang="en-US" dirty="0"/>
          </a:p>
        </p:txBody>
      </p:sp>
      <p:sp>
        <p:nvSpPr>
          <p:cNvPr id="10" name="Slide Number Placeholder 9">
            <a:extLst>
              <a:ext uri="{FF2B5EF4-FFF2-40B4-BE49-F238E27FC236}">
                <a16:creationId xmlns:a16="http://schemas.microsoft.com/office/drawing/2014/main" id="{4D2F3506-F94B-70A3-436B-C0D8AD44E2D4}"/>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5241557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862EB8BF-F23D-CA42-A58B-78D3EC92E91D}"/>
              </a:ext>
            </a:extLst>
          </p:cNvPr>
          <p:cNvSpPr/>
          <p:nvPr/>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6" name="Freeform 5">
            <a:extLst>
              <a:ext uri="{FF2B5EF4-FFF2-40B4-BE49-F238E27FC236}">
                <a16:creationId xmlns:a16="http://schemas.microsoft.com/office/drawing/2014/main" id="{E433ABE9-D908-E4D1-68A5-729D3237B60A}"/>
              </a:ext>
            </a:extLst>
          </p:cNvPr>
          <p:cNvSpPr/>
          <p:nvPr userDrawn="1"/>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05BDF263-B5B5-7CF8-8E69-FC67B353C6F1}"/>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grpSp>
        <p:nvGrpSpPr>
          <p:cNvPr id="3" name="Group 2">
            <a:extLst>
              <a:ext uri="{FF2B5EF4-FFF2-40B4-BE49-F238E27FC236}">
                <a16:creationId xmlns:a16="http://schemas.microsoft.com/office/drawing/2014/main" id="{19ED2711-0D6F-E978-761C-C4751557D7BB}"/>
              </a:ext>
            </a:extLst>
          </p:cNvPr>
          <p:cNvGrpSpPr/>
          <p:nvPr userDrawn="1"/>
        </p:nvGrpSpPr>
        <p:grpSpPr>
          <a:xfrm>
            <a:off x="843337" y="1628100"/>
            <a:ext cx="4970521" cy="4525074"/>
            <a:chOff x="-3238" y="736291"/>
            <a:chExt cx="4970521" cy="1738800"/>
          </a:xfrm>
        </p:grpSpPr>
        <p:sp>
          <p:nvSpPr>
            <p:cNvPr id="4" name="Rectangle 3">
              <a:extLst>
                <a:ext uri="{FF2B5EF4-FFF2-40B4-BE49-F238E27FC236}">
                  <a16:creationId xmlns:a16="http://schemas.microsoft.com/office/drawing/2014/main" id="{EFB0C527-7C78-3CBF-1018-9AC60DC95814}"/>
                </a:ext>
              </a:extLst>
            </p:cNvPr>
            <p:cNvSpPr/>
            <p:nvPr/>
          </p:nvSpPr>
          <p:spPr>
            <a:xfrm>
              <a:off x="1" y="736291"/>
              <a:ext cx="4501662" cy="1738800"/>
            </a:xfrm>
            <a:prstGeom prst="rect">
              <a:avLst/>
            </a:prstGeom>
            <a:ln>
              <a:solidFill>
                <a:srgbClr val="8DC64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TextBox 4">
              <a:extLst>
                <a:ext uri="{FF2B5EF4-FFF2-40B4-BE49-F238E27FC236}">
                  <a16:creationId xmlns:a16="http://schemas.microsoft.com/office/drawing/2014/main" id="{7E1CFBFC-34F7-B048-DEE6-FE0A326F4C57}"/>
                </a:ext>
              </a:extLst>
            </p:cNvPr>
            <p:cNvSpPr txBox="1"/>
            <p:nvPr/>
          </p:nvSpPr>
          <p:spPr>
            <a:xfrm>
              <a:off x="-3238" y="991258"/>
              <a:ext cx="4970521" cy="147790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0" tIns="640080" rIns="640080" bIns="457200" numCol="1" spcCol="1270" anchor="t" anchorCtr="0">
              <a:noAutofit/>
            </a:bodyPr>
            <a:lstStyle/>
            <a:p>
              <a:endParaRPr lang="en-US" sz="2000" dirty="0">
                <a:effectLst/>
                <a:latin typeface="Lato" panose="020F0502020204030203" pitchFamily="34" charset="0"/>
              </a:endParaRPr>
            </a:p>
          </p:txBody>
        </p:sp>
      </p:grpSp>
      <p:grpSp>
        <p:nvGrpSpPr>
          <p:cNvPr id="10" name="Group 9">
            <a:extLst>
              <a:ext uri="{FF2B5EF4-FFF2-40B4-BE49-F238E27FC236}">
                <a16:creationId xmlns:a16="http://schemas.microsoft.com/office/drawing/2014/main" id="{9E215760-B893-4B74-8922-2096082464C5}"/>
              </a:ext>
            </a:extLst>
          </p:cNvPr>
          <p:cNvGrpSpPr/>
          <p:nvPr userDrawn="1"/>
        </p:nvGrpSpPr>
        <p:grpSpPr>
          <a:xfrm>
            <a:off x="719657" y="1269977"/>
            <a:ext cx="4970521" cy="1545242"/>
            <a:chOff x="579706" y="396811"/>
            <a:chExt cx="8115886" cy="678960"/>
          </a:xfrm>
        </p:grpSpPr>
        <p:sp>
          <p:nvSpPr>
            <p:cNvPr id="11" name="Rounded Rectangle 10">
              <a:extLst>
                <a:ext uri="{FF2B5EF4-FFF2-40B4-BE49-F238E27FC236}">
                  <a16:creationId xmlns:a16="http://schemas.microsoft.com/office/drawing/2014/main" id="{87D926E0-437A-A775-32C1-FFD5A7CA280C}"/>
                </a:ext>
              </a:extLst>
            </p:cNvPr>
            <p:cNvSpPr/>
            <p:nvPr/>
          </p:nvSpPr>
          <p:spPr>
            <a:xfrm>
              <a:off x="579706" y="396811"/>
              <a:ext cx="8115886" cy="678960"/>
            </a:xfrm>
            <a:prstGeom prst="roundRect">
              <a:avLst/>
            </a:prstGeom>
            <a:solidFill>
              <a:srgbClr val="8DC640"/>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a:lstStyle/>
            <a:p>
              <a:endParaRPr lang="en-US"/>
            </a:p>
          </p:txBody>
        </p:sp>
        <p:sp>
          <p:nvSpPr>
            <p:cNvPr id="12" name="Rounded Rectangle 6">
              <a:extLst>
                <a:ext uri="{FF2B5EF4-FFF2-40B4-BE49-F238E27FC236}">
                  <a16:creationId xmlns:a16="http://schemas.microsoft.com/office/drawing/2014/main" id="{D50E614D-164C-A656-5EE0-AFF73332F99B}"/>
                </a:ext>
              </a:extLst>
            </p:cNvPr>
            <p:cNvSpPr txBox="1"/>
            <p:nvPr/>
          </p:nvSpPr>
          <p:spPr>
            <a:xfrm>
              <a:off x="612850" y="429955"/>
              <a:ext cx="8049598" cy="6126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6761" tIns="0" rIns="306761" bIns="0" numCol="1" spcCol="1270" anchor="ctr" anchorCtr="0">
              <a:noAutofit/>
            </a:bodyPr>
            <a:lstStyle/>
            <a:p>
              <a:pPr marL="0" lvl="0" indent="0" algn="ctr" defTabSz="1022350">
                <a:lnSpc>
                  <a:spcPct val="150000"/>
                </a:lnSpc>
                <a:spcBef>
                  <a:spcPct val="0"/>
                </a:spcBef>
                <a:spcAft>
                  <a:spcPct val="35000"/>
                </a:spcAft>
                <a:buNone/>
              </a:pPr>
              <a:endParaRPr lang="en-US" sz="2400" b="0" i="0" kern="1200" dirty="0">
                <a:latin typeface="Lato" panose="020F0502020204030203" pitchFamily="34" charset="0"/>
                <a:ea typeface="Lato" panose="020F0502020204030203" pitchFamily="34" charset="0"/>
                <a:cs typeface="Lato" panose="020F0502020204030203" pitchFamily="34" charset="0"/>
              </a:endParaRPr>
            </a:p>
          </p:txBody>
        </p:sp>
      </p:grpSp>
      <p:grpSp>
        <p:nvGrpSpPr>
          <p:cNvPr id="13" name="Group 12">
            <a:extLst>
              <a:ext uri="{FF2B5EF4-FFF2-40B4-BE49-F238E27FC236}">
                <a16:creationId xmlns:a16="http://schemas.microsoft.com/office/drawing/2014/main" id="{CDE5A53C-8F68-AE99-13C2-78F8D9B29866}"/>
              </a:ext>
            </a:extLst>
          </p:cNvPr>
          <p:cNvGrpSpPr/>
          <p:nvPr userDrawn="1"/>
        </p:nvGrpSpPr>
        <p:grpSpPr>
          <a:xfrm>
            <a:off x="6378144" y="1612671"/>
            <a:ext cx="4756391" cy="4525073"/>
            <a:chOff x="-126417" y="2938771"/>
            <a:chExt cx="12383750" cy="1765560"/>
          </a:xfrm>
        </p:grpSpPr>
        <p:sp>
          <p:nvSpPr>
            <p:cNvPr id="14" name="Rectangle 13">
              <a:extLst>
                <a:ext uri="{FF2B5EF4-FFF2-40B4-BE49-F238E27FC236}">
                  <a16:creationId xmlns:a16="http://schemas.microsoft.com/office/drawing/2014/main" id="{236985F7-0124-D536-8826-599E5052524C}"/>
                </a:ext>
              </a:extLst>
            </p:cNvPr>
            <p:cNvSpPr/>
            <p:nvPr/>
          </p:nvSpPr>
          <p:spPr>
            <a:xfrm>
              <a:off x="0" y="2938771"/>
              <a:ext cx="11594123" cy="1765560"/>
            </a:xfrm>
            <a:prstGeom prst="rect">
              <a:avLst/>
            </a:prstGeom>
            <a:ln>
              <a:solidFill>
                <a:srgbClr val="00AEF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5" name="TextBox 14">
              <a:extLst>
                <a:ext uri="{FF2B5EF4-FFF2-40B4-BE49-F238E27FC236}">
                  <a16:creationId xmlns:a16="http://schemas.microsoft.com/office/drawing/2014/main" id="{F28858A5-9097-0965-904D-AD5CBC93CD42}"/>
                </a:ext>
              </a:extLst>
            </p:cNvPr>
            <p:cNvSpPr txBox="1"/>
            <p:nvPr/>
          </p:nvSpPr>
          <p:spPr>
            <a:xfrm>
              <a:off x="-126417" y="3197662"/>
              <a:ext cx="12383750" cy="150666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0" tIns="640080" rIns="640080" bIns="457200" numCol="1" spcCol="1270" anchor="t" anchorCtr="0">
              <a:noAutofit/>
            </a:bodyPr>
            <a:lstStyle/>
            <a:p>
              <a:pPr lvl="0"/>
              <a:endParaRPr lang="en-US" sz="2000" b="0" i="0" dirty="0">
                <a:latin typeface="Lato" panose="020F0502020204030203" pitchFamily="34" charset="0"/>
                <a:ea typeface="Lato" panose="020F0502020204030203" pitchFamily="34" charset="0"/>
                <a:cs typeface="Lato" panose="020F0502020204030203" pitchFamily="34" charset="0"/>
              </a:endParaRPr>
            </a:p>
          </p:txBody>
        </p:sp>
      </p:grpSp>
      <p:grpSp>
        <p:nvGrpSpPr>
          <p:cNvPr id="16" name="Group 15">
            <a:extLst>
              <a:ext uri="{FF2B5EF4-FFF2-40B4-BE49-F238E27FC236}">
                <a16:creationId xmlns:a16="http://schemas.microsoft.com/office/drawing/2014/main" id="{BC330F2C-D033-A7BC-3CBD-6A92ADE74DA5}"/>
              </a:ext>
            </a:extLst>
          </p:cNvPr>
          <p:cNvGrpSpPr/>
          <p:nvPr userDrawn="1"/>
        </p:nvGrpSpPr>
        <p:grpSpPr>
          <a:xfrm>
            <a:off x="6143716" y="1269977"/>
            <a:ext cx="4970521" cy="1518083"/>
            <a:chOff x="579706" y="2599291"/>
            <a:chExt cx="8115886" cy="678960"/>
          </a:xfrm>
        </p:grpSpPr>
        <p:sp>
          <p:nvSpPr>
            <p:cNvPr id="17" name="Rounded Rectangle 16">
              <a:extLst>
                <a:ext uri="{FF2B5EF4-FFF2-40B4-BE49-F238E27FC236}">
                  <a16:creationId xmlns:a16="http://schemas.microsoft.com/office/drawing/2014/main" id="{D95C3C1E-1EAA-34C8-D3D4-FA306EE8B03F}"/>
                </a:ext>
              </a:extLst>
            </p:cNvPr>
            <p:cNvSpPr/>
            <p:nvPr/>
          </p:nvSpPr>
          <p:spPr>
            <a:xfrm>
              <a:off x="579706" y="2599291"/>
              <a:ext cx="8115886" cy="678960"/>
            </a:xfrm>
            <a:prstGeom prst="roundRect">
              <a:avLst/>
            </a:prstGeom>
            <a:solidFill>
              <a:srgbClr val="00AEF0"/>
            </a:solidFill>
          </p:spPr>
          <p:style>
            <a:lnRef idx="2">
              <a:schemeClr val="lt1">
                <a:hueOff val="0"/>
                <a:satOff val="0"/>
                <a:lumOff val="0"/>
                <a:alphaOff val="0"/>
              </a:schemeClr>
            </a:lnRef>
            <a:fillRef idx="1">
              <a:scrgbClr r="0" g="0" b="0"/>
            </a:fillRef>
            <a:effectRef idx="0">
              <a:schemeClr val="accent5">
                <a:hueOff val="-10059528"/>
                <a:satOff val="-7759"/>
                <a:lumOff val="14313"/>
                <a:alphaOff val="0"/>
              </a:schemeClr>
            </a:effectRef>
            <a:fontRef idx="minor">
              <a:schemeClr val="lt1"/>
            </a:fontRef>
          </p:style>
          <p:txBody>
            <a:bodyPr/>
            <a:lstStyle/>
            <a:p>
              <a:endParaRPr lang="en-US"/>
            </a:p>
          </p:txBody>
        </p:sp>
        <p:sp>
          <p:nvSpPr>
            <p:cNvPr id="18" name="Rounded Rectangle 10">
              <a:extLst>
                <a:ext uri="{FF2B5EF4-FFF2-40B4-BE49-F238E27FC236}">
                  <a16:creationId xmlns:a16="http://schemas.microsoft.com/office/drawing/2014/main" id="{412B5AF8-5A0D-168C-31A9-CA88B6999587}"/>
                </a:ext>
              </a:extLst>
            </p:cNvPr>
            <p:cNvSpPr txBox="1"/>
            <p:nvPr/>
          </p:nvSpPr>
          <p:spPr>
            <a:xfrm>
              <a:off x="612850" y="2632435"/>
              <a:ext cx="8049598" cy="6126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6761" tIns="0" rIns="306761" bIns="0" numCol="1" spcCol="1270" anchor="ctr" anchorCtr="0">
              <a:noAutofit/>
            </a:bodyPr>
            <a:lstStyle/>
            <a:p>
              <a:pPr marL="0" lvl="0" indent="0" algn="ctr" defTabSz="1022350">
                <a:lnSpc>
                  <a:spcPct val="150000"/>
                </a:lnSpc>
                <a:spcBef>
                  <a:spcPct val="0"/>
                </a:spcBef>
                <a:spcAft>
                  <a:spcPct val="35000"/>
                </a:spcAft>
                <a:buNone/>
              </a:pPr>
              <a:endParaRPr lang="en-US" sz="2300" b="0" i="0" kern="1200" dirty="0">
                <a:latin typeface="Lato" panose="020F0502020204030203" pitchFamily="34" charset="0"/>
                <a:ea typeface="Lato" panose="020F0502020204030203" pitchFamily="34" charset="0"/>
                <a:cs typeface="Lato" panose="020F0502020204030203" pitchFamily="34" charset="0"/>
              </a:endParaRPr>
            </a:p>
          </p:txBody>
        </p:sp>
      </p:grpSp>
      <p:sp>
        <p:nvSpPr>
          <p:cNvPr id="21" name="Text Placeholder 35">
            <a:extLst>
              <a:ext uri="{FF2B5EF4-FFF2-40B4-BE49-F238E27FC236}">
                <a16:creationId xmlns:a16="http://schemas.microsoft.com/office/drawing/2014/main" id="{8F784036-9F59-F1B8-B8B7-BA8C36A0F06B}"/>
              </a:ext>
            </a:extLst>
          </p:cNvPr>
          <p:cNvSpPr>
            <a:spLocks noGrp="1"/>
          </p:cNvSpPr>
          <p:nvPr>
            <p:ph type="body" sz="quarter" idx="12" hasCustomPrompt="1"/>
          </p:nvPr>
        </p:nvSpPr>
        <p:spPr>
          <a:xfrm>
            <a:off x="1098062" y="1623989"/>
            <a:ext cx="4159737" cy="1089963"/>
          </a:xfrm>
        </p:spPr>
        <p:txBody>
          <a:bodyPr/>
          <a:lstStyle>
            <a:lvl1pPr marL="0" indent="0" algn="ctr">
              <a:buNone/>
              <a:defRPr>
                <a:solidFill>
                  <a:schemeClr val="bg1"/>
                </a:solidFill>
              </a:defRPr>
            </a:lvl1pPr>
          </a:lstStyle>
          <a:p>
            <a:pPr lvl="0"/>
            <a:r>
              <a:rPr lang="en-US" dirty="0"/>
              <a:t>Add text</a:t>
            </a:r>
          </a:p>
        </p:txBody>
      </p:sp>
      <p:sp>
        <p:nvSpPr>
          <p:cNvPr id="22" name="Text Placeholder 35">
            <a:extLst>
              <a:ext uri="{FF2B5EF4-FFF2-40B4-BE49-F238E27FC236}">
                <a16:creationId xmlns:a16="http://schemas.microsoft.com/office/drawing/2014/main" id="{EB0B9111-5377-ED53-68DB-1A39AE371369}"/>
              </a:ext>
            </a:extLst>
          </p:cNvPr>
          <p:cNvSpPr>
            <a:spLocks noGrp="1"/>
          </p:cNvSpPr>
          <p:nvPr>
            <p:ph type="body" sz="quarter" idx="13" hasCustomPrompt="1"/>
          </p:nvPr>
        </p:nvSpPr>
        <p:spPr>
          <a:xfrm>
            <a:off x="6549107" y="1612671"/>
            <a:ext cx="4159737" cy="1089963"/>
          </a:xfrm>
        </p:spPr>
        <p:txBody>
          <a:bodyPr/>
          <a:lstStyle>
            <a:lvl1pPr marL="0" indent="0" algn="ctr">
              <a:buNone/>
              <a:defRPr>
                <a:solidFill>
                  <a:schemeClr val="bg1"/>
                </a:solidFill>
              </a:defRPr>
            </a:lvl1pPr>
          </a:lstStyle>
          <a:p>
            <a:pPr lvl="0"/>
            <a:r>
              <a:rPr lang="en-US" dirty="0"/>
              <a:t>Add text</a:t>
            </a:r>
          </a:p>
        </p:txBody>
      </p:sp>
      <p:sp>
        <p:nvSpPr>
          <p:cNvPr id="24" name="Text Placeholder 20">
            <a:extLst>
              <a:ext uri="{FF2B5EF4-FFF2-40B4-BE49-F238E27FC236}">
                <a16:creationId xmlns:a16="http://schemas.microsoft.com/office/drawing/2014/main" id="{907602B0-DE0E-8A89-4F0E-031001386238}"/>
              </a:ext>
            </a:extLst>
          </p:cNvPr>
          <p:cNvSpPr>
            <a:spLocks noGrp="1"/>
          </p:cNvSpPr>
          <p:nvPr>
            <p:ph type="body" sz="quarter" idx="14"/>
          </p:nvPr>
        </p:nvSpPr>
        <p:spPr>
          <a:xfrm>
            <a:off x="1044550" y="2897754"/>
            <a:ext cx="4213249" cy="3122046"/>
          </a:xfrm>
        </p:spPr>
        <p:txBody>
          <a:bodyPr>
            <a:no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ext Placeholder 20">
            <a:extLst>
              <a:ext uri="{FF2B5EF4-FFF2-40B4-BE49-F238E27FC236}">
                <a16:creationId xmlns:a16="http://schemas.microsoft.com/office/drawing/2014/main" id="{0F4090BA-10BF-19AE-DEF6-8A8B994902A5}"/>
              </a:ext>
            </a:extLst>
          </p:cNvPr>
          <p:cNvSpPr>
            <a:spLocks noGrp="1"/>
          </p:cNvSpPr>
          <p:nvPr>
            <p:ph type="body" sz="quarter" idx="15"/>
          </p:nvPr>
        </p:nvSpPr>
        <p:spPr>
          <a:xfrm>
            <a:off x="6568480" y="2862166"/>
            <a:ext cx="4213249" cy="3122046"/>
          </a:xfrm>
        </p:spPr>
        <p:txBody>
          <a:bodyPr>
            <a:no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Date Placeholder 19">
            <a:extLst>
              <a:ext uri="{FF2B5EF4-FFF2-40B4-BE49-F238E27FC236}">
                <a16:creationId xmlns:a16="http://schemas.microsoft.com/office/drawing/2014/main" id="{35B358ED-B015-0892-C4CA-59B7680CCD4C}"/>
              </a:ext>
            </a:extLst>
          </p:cNvPr>
          <p:cNvSpPr>
            <a:spLocks noGrp="1"/>
          </p:cNvSpPr>
          <p:nvPr>
            <p:ph type="dt" idx="16"/>
          </p:nvPr>
        </p:nvSpPr>
        <p:spPr/>
        <p:txBody>
          <a:bodyPr/>
          <a:lstStyle/>
          <a:p>
            <a:r>
              <a:rPr lang="en-US"/>
              <a:t>Confidential</a:t>
            </a:r>
          </a:p>
        </p:txBody>
      </p:sp>
      <p:sp>
        <p:nvSpPr>
          <p:cNvPr id="23" name="Footer Placeholder 22">
            <a:extLst>
              <a:ext uri="{FF2B5EF4-FFF2-40B4-BE49-F238E27FC236}">
                <a16:creationId xmlns:a16="http://schemas.microsoft.com/office/drawing/2014/main" id="{84F1F420-352B-4FD1-ABA0-E423F2D8D879}"/>
              </a:ext>
            </a:extLst>
          </p:cNvPr>
          <p:cNvSpPr>
            <a:spLocks noGrp="1"/>
          </p:cNvSpPr>
          <p:nvPr>
            <p:ph type="ftr" sz="quarter" idx="17"/>
          </p:nvPr>
        </p:nvSpPr>
        <p:spPr/>
        <p:txBody>
          <a:bodyPr/>
          <a:lstStyle/>
          <a:p>
            <a:r>
              <a:rPr lang="en-US"/>
              <a:t>info.plinqit.com</a:t>
            </a:r>
            <a:endParaRPr lang="en-US" dirty="0"/>
          </a:p>
        </p:txBody>
      </p:sp>
      <p:sp>
        <p:nvSpPr>
          <p:cNvPr id="26" name="Slide Number Placeholder 25">
            <a:extLst>
              <a:ext uri="{FF2B5EF4-FFF2-40B4-BE49-F238E27FC236}">
                <a16:creationId xmlns:a16="http://schemas.microsoft.com/office/drawing/2014/main" id="{F1B7EE12-69EA-87F3-C723-9170CFC71DA5}"/>
              </a:ext>
            </a:extLst>
          </p:cNvPr>
          <p:cNvSpPr>
            <a:spLocks noGrp="1"/>
          </p:cNvSpPr>
          <p:nvPr>
            <p:ph type="sldNum" sz="quarter" idx="18"/>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4963316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862EB8BF-F23D-CA42-A58B-78D3EC92E91D}"/>
              </a:ext>
            </a:extLst>
          </p:cNvPr>
          <p:cNvSpPr/>
          <p:nvPr/>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6" name="Freeform 5">
            <a:extLst>
              <a:ext uri="{FF2B5EF4-FFF2-40B4-BE49-F238E27FC236}">
                <a16:creationId xmlns:a16="http://schemas.microsoft.com/office/drawing/2014/main" id="{E433ABE9-D908-E4D1-68A5-729D3237B60A}"/>
              </a:ext>
            </a:extLst>
          </p:cNvPr>
          <p:cNvSpPr/>
          <p:nvPr userDrawn="1"/>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05BDF263-B5B5-7CF8-8E69-FC67B353C6F1}"/>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grpSp>
        <p:nvGrpSpPr>
          <p:cNvPr id="3" name="Group 2">
            <a:extLst>
              <a:ext uri="{FF2B5EF4-FFF2-40B4-BE49-F238E27FC236}">
                <a16:creationId xmlns:a16="http://schemas.microsoft.com/office/drawing/2014/main" id="{2B78E0E5-69E1-35B2-F056-4386D92FA1B6}"/>
              </a:ext>
            </a:extLst>
          </p:cNvPr>
          <p:cNvGrpSpPr/>
          <p:nvPr userDrawn="1"/>
        </p:nvGrpSpPr>
        <p:grpSpPr>
          <a:xfrm>
            <a:off x="334723" y="1801150"/>
            <a:ext cx="3099547" cy="935818"/>
            <a:chOff x="0" y="1502354"/>
            <a:chExt cx="3099547" cy="935818"/>
          </a:xfrm>
        </p:grpSpPr>
        <p:sp>
          <p:nvSpPr>
            <p:cNvPr id="29" name="Chevron 28">
              <a:extLst>
                <a:ext uri="{FF2B5EF4-FFF2-40B4-BE49-F238E27FC236}">
                  <a16:creationId xmlns:a16="http://schemas.microsoft.com/office/drawing/2014/main" id="{25EB19D8-CABA-5A96-CFEF-F15E552D72BE}"/>
                </a:ext>
              </a:extLst>
            </p:cNvPr>
            <p:cNvSpPr/>
            <p:nvPr userDrawn="1"/>
          </p:nvSpPr>
          <p:spPr>
            <a:xfrm>
              <a:off x="0" y="1502354"/>
              <a:ext cx="3099547" cy="935818"/>
            </a:xfrm>
            <a:prstGeom prst="chevron">
              <a:avLst/>
            </a:prstGeom>
            <a:solidFill>
              <a:schemeClr val="accent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0" name="Chevron 4">
              <a:extLst>
                <a:ext uri="{FF2B5EF4-FFF2-40B4-BE49-F238E27FC236}">
                  <a16:creationId xmlns:a16="http://schemas.microsoft.com/office/drawing/2014/main" id="{DDA6C67E-286E-849F-4582-1A5C7A191BA6}"/>
                </a:ext>
              </a:extLst>
            </p:cNvPr>
            <p:cNvSpPr txBox="1"/>
            <p:nvPr userDrawn="1"/>
          </p:nvSpPr>
          <p:spPr>
            <a:xfrm>
              <a:off x="467909" y="1502354"/>
              <a:ext cx="2326924" cy="935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endParaRPr lang="en-US" sz="2400" b="1" i="0" kern="1200" dirty="0">
                <a:latin typeface="Lato Semibold" panose="020F0502020204030203" pitchFamily="34" charset="0"/>
                <a:ea typeface="Lato Semibold" panose="020F0502020204030203" pitchFamily="34" charset="0"/>
                <a:cs typeface="Lato Semibold" panose="020F0502020204030203" pitchFamily="34" charset="0"/>
              </a:endParaRPr>
            </a:p>
          </p:txBody>
        </p:sp>
      </p:grpSp>
      <p:sp>
        <p:nvSpPr>
          <p:cNvPr id="27" name="Rectangle 26">
            <a:extLst>
              <a:ext uri="{FF2B5EF4-FFF2-40B4-BE49-F238E27FC236}">
                <a16:creationId xmlns:a16="http://schemas.microsoft.com/office/drawing/2014/main" id="{7E47AED5-3B30-E8CD-EDAD-E794191E9491}"/>
              </a:ext>
            </a:extLst>
          </p:cNvPr>
          <p:cNvSpPr/>
          <p:nvPr userDrawn="1"/>
        </p:nvSpPr>
        <p:spPr>
          <a:xfrm>
            <a:off x="342447" y="2899663"/>
            <a:ext cx="2878970" cy="2157187"/>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pSp>
        <p:nvGrpSpPr>
          <p:cNvPr id="5" name="Group 4">
            <a:extLst>
              <a:ext uri="{FF2B5EF4-FFF2-40B4-BE49-F238E27FC236}">
                <a16:creationId xmlns:a16="http://schemas.microsoft.com/office/drawing/2014/main" id="{821B755F-8C60-AB83-A09F-25E7A90DD59B}"/>
              </a:ext>
            </a:extLst>
          </p:cNvPr>
          <p:cNvGrpSpPr/>
          <p:nvPr userDrawn="1"/>
        </p:nvGrpSpPr>
        <p:grpSpPr>
          <a:xfrm>
            <a:off x="3129556" y="1801150"/>
            <a:ext cx="3099547" cy="935818"/>
            <a:chOff x="2794833" y="1502354"/>
            <a:chExt cx="3099547" cy="935818"/>
          </a:xfrm>
        </p:grpSpPr>
        <p:sp>
          <p:nvSpPr>
            <p:cNvPr id="25" name="Chevron 24">
              <a:extLst>
                <a:ext uri="{FF2B5EF4-FFF2-40B4-BE49-F238E27FC236}">
                  <a16:creationId xmlns:a16="http://schemas.microsoft.com/office/drawing/2014/main" id="{BC90966F-FBAE-A1DB-58A4-6186E76E9DCC}"/>
                </a:ext>
              </a:extLst>
            </p:cNvPr>
            <p:cNvSpPr/>
            <p:nvPr userDrawn="1"/>
          </p:nvSpPr>
          <p:spPr>
            <a:xfrm>
              <a:off x="2794833" y="1502354"/>
              <a:ext cx="3099547" cy="935818"/>
            </a:xfrm>
            <a:prstGeom prst="chevron">
              <a:avLst/>
            </a:pr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6" name="Chevron 8">
              <a:extLst>
                <a:ext uri="{FF2B5EF4-FFF2-40B4-BE49-F238E27FC236}">
                  <a16:creationId xmlns:a16="http://schemas.microsoft.com/office/drawing/2014/main" id="{137059E4-E3B2-BA44-9636-2389E53A9D6E}"/>
                </a:ext>
              </a:extLst>
            </p:cNvPr>
            <p:cNvSpPr txBox="1"/>
            <p:nvPr userDrawn="1"/>
          </p:nvSpPr>
          <p:spPr>
            <a:xfrm>
              <a:off x="3262742" y="1502354"/>
              <a:ext cx="2163729" cy="935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endParaRPr lang="en-US" sz="2400" b="1" i="0" kern="1200" dirty="0">
                <a:latin typeface="Lato Semibold" panose="020F0502020204030203" pitchFamily="34" charset="0"/>
                <a:ea typeface="Lato Semibold" panose="020F0502020204030203" pitchFamily="34" charset="0"/>
                <a:cs typeface="Lato Semibold" panose="020F0502020204030203" pitchFamily="34" charset="0"/>
              </a:endParaRPr>
            </a:p>
          </p:txBody>
        </p:sp>
      </p:grpSp>
      <p:grpSp>
        <p:nvGrpSpPr>
          <p:cNvPr id="11" name="Group 10">
            <a:extLst>
              <a:ext uri="{FF2B5EF4-FFF2-40B4-BE49-F238E27FC236}">
                <a16:creationId xmlns:a16="http://schemas.microsoft.com/office/drawing/2014/main" id="{771E2E7A-B41A-73B9-E2D7-D8F728841AFF}"/>
              </a:ext>
            </a:extLst>
          </p:cNvPr>
          <p:cNvGrpSpPr/>
          <p:nvPr userDrawn="1"/>
        </p:nvGrpSpPr>
        <p:grpSpPr>
          <a:xfrm>
            <a:off x="6007934" y="1801150"/>
            <a:ext cx="3099547" cy="935818"/>
            <a:chOff x="5673211" y="1502354"/>
            <a:chExt cx="3099547" cy="935818"/>
          </a:xfrm>
        </p:grpSpPr>
        <p:sp>
          <p:nvSpPr>
            <p:cNvPr id="21" name="Chevron 20">
              <a:extLst>
                <a:ext uri="{FF2B5EF4-FFF2-40B4-BE49-F238E27FC236}">
                  <a16:creationId xmlns:a16="http://schemas.microsoft.com/office/drawing/2014/main" id="{F6AE488C-8F81-D12B-E801-1A4AE921BCE4}"/>
                </a:ext>
              </a:extLst>
            </p:cNvPr>
            <p:cNvSpPr/>
            <p:nvPr userDrawn="1"/>
          </p:nvSpPr>
          <p:spPr>
            <a:xfrm>
              <a:off x="5673211" y="1502354"/>
              <a:ext cx="3099547" cy="935818"/>
            </a:xfrm>
            <a:prstGeom prst="chevron">
              <a:avLst/>
            </a:pr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2" name="Chevron 12">
              <a:extLst>
                <a:ext uri="{FF2B5EF4-FFF2-40B4-BE49-F238E27FC236}">
                  <a16:creationId xmlns:a16="http://schemas.microsoft.com/office/drawing/2014/main" id="{05F1D883-1130-3F5B-B2D6-1B0A608013A6}"/>
                </a:ext>
              </a:extLst>
            </p:cNvPr>
            <p:cNvSpPr txBox="1"/>
            <p:nvPr userDrawn="1"/>
          </p:nvSpPr>
          <p:spPr>
            <a:xfrm>
              <a:off x="6141120" y="1502354"/>
              <a:ext cx="2163729" cy="935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endParaRPr lang="en-US" sz="2600" b="1" i="0" kern="1200" dirty="0">
                <a:latin typeface="Lato Semibold" panose="020F0502020204030203" pitchFamily="34" charset="0"/>
                <a:ea typeface="Lato Semibold" panose="020F0502020204030203" pitchFamily="34" charset="0"/>
                <a:cs typeface="Lato Semibold" panose="020F0502020204030203" pitchFamily="34" charset="0"/>
              </a:endParaRPr>
            </a:p>
          </p:txBody>
        </p:sp>
      </p:grpSp>
      <p:grpSp>
        <p:nvGrpSpPr>
          <p:cNvPr id="13" name="Group 12">
            <a:extLst>
              <a:ext uri="{FF2B5EF4-FFF2-40B4-BE49-F238E27FC236}">
                <a16:creationId xmlns:a16="http://schemas.microsoft.com/office/drawing/2014/main" id="{9A145383-EBF5-75D2-C815-FC68D6621D40}"/>
              </a:ext>
            </a:extLst>
          </p:cNvPr>
          <p:cNvGrpSpPr/>
          <p:nvPr userDrawn="1"/>
        </p:nvGrpSpPr>
        <p:grpSpPr>
          <a:xfrm>
            <a:off x="8757729" y="1801150"/>
            <a:ext cx="3099547" cy="935818"/>
            <a:chOff x="8423006" y="1502354"/>
            <a:chExt cx="3099547" cy="935818"/>
          </a:xfrm>
        </p:grpSpPr>
        <p:sp>
          <p:nvSpPr>
            <p:cNvPr id="17" name="Chevron 16">
              <a:extLst>
                <a:ext uri="{FF2B5EF4-FFF2-40B4-BE49-F238E27FC236}">
                  <a16:creationId xmlns:a16="http://schemas.microsoft.com/office/drawing/2014/main" id="{16BD0BC4-D6E1-31F1-6D1C-B08D0168970B}"/>
                </a:ext>
              </a:extLst>
            </p:cNvPr>
            <p:cNvSpPr/>
            <p:nvPr userDrawn="1"/>
          </p:nvSpPr>
          <p:spPr>
            <a:xfrm>
              <a:off x="8423006" y="1502354"/>
              <a:ext cx="3099547" cy="935818"/>
            </a:xfrm>
            <a:prstGeom prst="chevron">
              <a:avLst/>
            </a:pr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8" name="Chevron 16">
              <a:extLst>
                <a:ext uri="{FF2B5EF4-FFF2-40B4-BE49-F238E27FC236}">
                  <a16:creationId xmlns:a16="http://schemas.microsoft.com/office/drawing/2014/main" id="{C258E49B-62F6-90E1-1E32-CEEB115E41E3}"/>
                </a:ext>
              </a:extLst>
            </p:cNvPr>
            <p:cNvSpPr txBox="1"/>
            <p:nvPr userDrawn="1"/>
          </p:nvSpPr>
          <p:spPr>
            <a:xfrm>
              <a:off x="8890915" y="1502354"/>
              <a:ext cx="2163729" cy="935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endParaRPr lang="en-US" sz="2600" b="1" i="0" kern="1200" dirty="0">
                <a:latin typeface="Lato Semibold" panose="020F0502020204030203" pitchFamily="34" charset="0"/>
                <a:ea typeface="Lato Semibold" panose="020F0502020204030203" pitchFamily="34" charset="0"/>
                <a:cs typeface="Lato Semibold" panose="020F0502020204030203" pitchFamily="34" charset="0"/>
              </a:endParaRPr>
            </a:p>
          </p:txBody>
        </p:sp>
      </p:grpSp>
      <p:sp>
        <p:nvSpPr>
          <p:cNvPr id="36" name="Text Placeholder 35">
            <a:extLst>
              <a:ext uri="{FF2B5EF4-FFF2-40B4-BE49-F238E27FC236}">
                <a16:creationId xmlns:a16="http://schemas.microsoft.com/office/drawing/2014/main" id="{4AB5A7F8-7A12-FE99-CDF3-69BC3E718EE0}"/>
              </a:ext>
            </a:extLst>
          </p:cNvPr>
          <p:cNvSpPr>
            <a:spLocks noGrp="1"/>
          </p:cNvSpPr>
          <p:nvPr>
            <p:ph type="body" sz="quarter" idx="12" hasCustomPrompt="1"/>
          </p:nvPr>
        </p:nvSpPr>
        <p:spPr>
          <a:xfrm>
            <a:off x="914401" y="2057400"/>
            <a:ext cx="2436324" cy="533400"/>
          </a:xfrm>
        </p:spPr>
        <p:txBody>
          <a:bodyPr/>
          <a:lstStyle>
            <a:lvl1pPr marL="0" indent="0">
              <a:buNone/>
              <a:defRPr>
                <a:solidFill>
                  <a:schemeClr val="bg1"/>
                </a:solidFill>
              </a:defRPr>
            </a:lvl1pPr>
          </a:lstStyle>
          <a:p>
            <a:pPr lvl="0"/>
            <a:r>
              <a:rPr lang="en-US" dirty="0"/>
              <a:t>Add text</a:t>
            </a:r>
          </a:p>
        </p:txBody>
      </p:sp>
      <p:sp>
        <p:nvSpPr>
          <p:cNvPr id="39" name="Text Placeholder 35">
            <a:extLst>
              <a:ext uri="{FF2B5EF4-FFF2-40B4-BE49-F238E27FC236}">
                <a16:creationId xmlns:a16="http://schemas.microsoft.com/office/drawing/2014/main" id="{C156A017-DA69-0A62-EE93-B711A17B0101}"/>
              </a:ext>
            </a:extLst>
          </p:cNvPr>
          <p:cNvSpPr>
            <a:spLocks noGrp="1"/>
          </p:cNvSpPr>
          <p:nvPr>
            <p:ph type="body" sz="quarter" idx="13" hasCustomPrompt="1"/>
          </p:nvPr>
        </p:nvSpPr>
        <p:spPr>
          <a:xfrm>
            <a:off x="3688888" y="2035444"/>
            <a:ext cx="2436324" cy="533400"/>
          </a:xfrm>
        </p:spPr>
        <p:txBody>
          <a:bodyPr/>
          <a:lstStyle>
            <a:lvl1pPr marL="0" indent="0">
              <a:buNone/>
              <a:defRPr>
                <a:solidFill>
                  <a:schemeClr val="bg1"/>
                </a:solidFill>
              </a:defRPr>
            </a:lvl1pPr>
          </a:lstStyle>
          <a:p>
            <a:pPr lvl="0"/>
            <a:r>
              <a:rPr lang="en-US" dirty="0"/>
              <a:t>Add text</a:t>
            </a:r>
          </a:p>
        </p:txBody>
      </p:sp>
      <p:sp>
        <p:nvSpPr>
          <p:cNvPr id="40" name="Text Placeholder 35">
            <a:extLst>
              <a:ext uri="{FF2B5EF4-FFF2-40B4-BE49-F238E27FC236}">
                <a16:creationId xmlns:a16="http://schemas.microsoft.com/office/drawing/2014/main" id="{44EDE2D0-F5BD-26A1-8E22-55BA717277F9}"/>
              </a:ext>
            </a:extLst>
          </p:cNvPr>
          <p:cNvSpPr>
            <a:spLocks noGrp="1"/>
          </p:cNvSpPr>
          <p:nvPr>
            <p:ph type="body" sz="quarter" idx="14" hasCustomPrompt="1"/>
          </p:nvPr>
        </p:nvSpPr>
        <p:spPr>
          <a:xfrm>
            <a:off x="6671157" y="1988770"/>
            <a:ext cx="2436324" cy="533400"/>
          </a:xfrm>
        </p:spPr>
        <p:txBody>
          <a:bodyPr/>
          <a:lstStyle>
            <a:lvl1pPr marL="0" indent="0">
              <a:buNone/>
              <a:defRPr>
                <a:solidFill>
                  <a:schemeClr val="bg1"/>
                </a:solidFill>
              </a:defRPr>
            </a:lvl1pPr>
          </a:lstStyle>
          <a:p>
            <a:pPr lvl="0"/>
            <a:r>
              <a:rPr lang="en-US" dirty="0"/>
              <a:t>Add text</a:t>
            </a:r>
          </a:p>
        </p:txBody>
      </p:sp>
      <p:sp>
        <p:nvSpPr>
          <p:cNvPr id="41" name="Text Placeholder 35">
            <a:extLst>
              <a:ext uri="{FF2B5EF4-FFF2-40B4-BE49-F238E27FC236}">
                <a16:creationId xmlns:a16="http://schemas.microsoft.com/office/drawing/2014/main" id="{611FDBDE-1355-0170-1A1E-C08D49FA9297}"/>
              </a:ext>
            </a:extLst>
          </p:cNvPr>
          <p:cNvSpPr>
            <a:spLocks noGrp="1"/>
          </p:cNvSpPr>
          <p:nvPr>
            <p:ph type="body" sz="quarter" idx="15" hasCustomPrompt="1"/>
          </p:nvPr>
        </p:nvSpPr>
        <p:spPr>
          <a:xfrm>
            <a:off x="9420952" y="1983213"/>
            <a:ext cx="2436324" cy="533400"/>
          </a:xfrm>
        </p:spPr>
        <p:txBody>
          <a:bodyPr/>
          <a:lstStyle>
            <a:lvl1pPr marL="0" indent="0">
              <a:buNone/>
              <a:defRPr>
                <a:solidFill>
                  <a:schemeClr val="bg1"/>
                </a:solidFill>
              </a:defRPr>
            </a:lvl1pPr>
          </a:lstStyle>
          <a:p>
            <a:pPr lvl="0"/>
            <a:r>
              <a:rPr lang="en-US" dirty="0"/>
              <a:t>Add text</a:t>
            </a:r>
          </a:p>
        </p:txBody>
      </p:sp>
      <p:sp>
        <p:nvSpPr>
          <p:cNvPr id="42" name="Text Placeholder 35">
            <a:extLst>
              <a:ext uri="{FF2B5EF4-FFF2-40B4-BE49-F238E27FC236}">
                <a16:creationId xmlns:a16="http://schemas.microsoft.com/office/drawing/2014/main" id="{311BEB31-5EC1-F7CF-4EB7-022679484F31}"/>
              </a:ext>
            </a:extLst>
          </p:cNvPr>
          <p:cNvSpPr>
            <a:spLocks noGrp="1"/>
          </p:cNvSpPr>
          <p:nvPr>
            <p:ph type="body" sz="quarter" idx="16" hasCustomPrompt="1"/>
          </p:nvPr>
        </p:nvSpPr>
        <p:spPr>
          <a:xfrm>
            <a:off x="376535" y="2786392"/>
            <a:ext cx="2586248" cy="490208"/>
          </a:xfrm>
        </p:spPr>
        <p:txBody>
          <a:bodyPr>
            <a:normAutofit/>
          </a:bodyPr>
          <a:lstStyle>
            <a:lvl1pPr marL="0" indent="0">
              <a:buNone/>
              <a:defRPr sz="2600" b="1">
                <a:solidFill>
                  <a:srgbClr val="157DC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Add text</a:t>
            </a:r>
          </a:p>
        </p:txBody>
      </p:sp>
      <p:sp>
        <p:nvSpPr>
          <p:cNvPr id="43" name="Text Placeholder 35">
            <a:extLst>
              <a:ext uri="{FF2B5EF4-FFF2-40B4-BE49-F238E27FC236}">
                <a16:creationId xmlns:a16="http://schemas.microsoft.com/office/drawing/2014/main" id="{739E6766-DE38-0FE0-97BD-518BDFFE196B}"/>
              </a:ext>
            </a:extLst>
          </p:cNvPr>
          <p:cNvSpPr>
            <a:spLocks noGrp="1"/>
          </p:cNvSpPr>
          <p:nvPr>
            <p:ph type="body" sz="quarter" idx="17" hasCustomPrompt="1"/>
          </p:nvPr>
        </p:nvSpPr>
        <p:spPr>
          <a:xfrm>
            <a:off x="3255504" y="2786392"/>
            <a:ext cx="2586247" cy="490208"/>
          </a:xfrm>
        </p:spPr>
        <p:txBody>
          <a:bodyPr>
            <a:normAutofit/>
          </a:bodyPr>
          <a:lstStyle>
            <a:lvl1pPr marL="0" indent="0">
              <a:buNone/>
              <a:defRPr sz="2600" b="1">
                <a:solidFill>
                  <a:srgbClr val="00AEEF"/>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Add text</a:t>
            </a:r>
          </a:p>
        </p:txBody>
      </p:sp>
      <p:sp>
        <p:nvSpPr>
          <p:cNvPr id="44" name="Text Placeholder 35">
            <a:extLst>
              <a:ext uri="{FF2B5EF4-FFF2-40B4-BE49-F238E27FC236}">
                <a16:creationId xmlns:a16="http://schemas.microsoft.com/office/drawing/2014/main" id="{3DFF629F-60B3-0BAD-0B94-86EC966AB014}"/>
              </a:ext>
            </a:extLst>
          </p:cNvPr>
          <p:cNvSpPr>
            <a:spLocks noGrp="1"/>
          </p:cNvSpPr>
          <p:nvPr>
            <p:ph type="body" sz="quarter" idx="18" hasCustomPrompt="1"/>
          </p:nvPr>
        </p:nvSpPr>
        <p:spPr>
          <a:xfrm>
            <a:off x="6046101" y="2796899"/>
            <a:ext cx="2606439" cy="479701"/>
          </a:xfrm>
        </p:spPr>
        <p:txBody>
          <a:bodyPr>
            <a:normAutofit/>
          </a:bodyPr>
          <a:lstStyle>
            <a:lvl1pPr marL="0" indent="0">
              <a:buNone/>
              <a:defRPr sz="2600" b="1">
                <a:solidFill>
                  <a:schemeClr val="accent4"/>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Add text</a:t>
            </a:r>
          </a:p>
        </p:txBody>
      </p:sp>
      <p:sp>
        <p:nvSpPr>
          <p:cNvPr id="45" name="Text Placeholder 35">
            <a:extLst>
              <a:ext uri="{FF2B5EF4-FFF2-40B4-BE49-F238E27FC236}">
                <a16:creationId xmlns:a16="http://schemas.microsoft.com/office/drawing/2014/main" id="{2B3BA54C-B185-DDBB-4287-2F65204E2AF0}"/>
              </a:ext>
            </a:extLst>
          </p:cNvPr>
          <p:cNvSpPr>
            <a:spLocks noGrp="1"/>
          </p:cNvSpPr>
          <p:nvPr>
            <p:ph type="body" sz="quarter" idx="19" hasCustomPrompt="1"/>
          </p:nvPr>
        </p:nvSpPr>
        <p:spPr>
          <a:xfrm>
            <a:off x="8836699" y="2796899"/>
            <a:ext cx="2606438" cy="479701"/>
          </a:xfrm>
        </p:spPr>
        <p:txBody>
          <a:bodyPr>
            <a:normAutofit/>
          </a:bodyPr>
          <a:lstStyle>
            <a:lvl1pPr marL="0" indent="0">
              <a:buNone/>
              <a:defRPr sz="2600" b="1">
                <a:solidFill>
                  <a:schemeClr val="accent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Add text</a:t>
            </a:r>
          </a:p>
        </p:txBody>
      </p:sp>
      <p:sp>
        <p:nvSpPr>
          <p:cNvPr id="55" name="Text Placeholder 54">
            <a:extLst>
              <a:ext uri="{FF2B5EF4-FFF2-40B4-BE49-F238E27FC236}">
                <a16:creationId xmlns:a16="http://schemas.microsoft.com/office/drawing/2014/main" id="{1C012FEF-DB74-462C-49DE-BA2B8BC08A52}"/>
              </a:ext>
            </a:extLst>
          </p:cNvPr>
          <p:cNvSpPr>
            <a:spLocks noGrp="1"/>
          </p:cNvSpPr>
          <p:nvPr>
            <p:ph type="body" sz="quarter" idx="24"/>
          </p:nvPr>
        </p:nvSpPr>
        <p:spPr>
          <a:xfrm>
            <a:off x="376028" y="3429000"/>
            <a:ext cx="2586248" cy="2554682"/>
          </a:xfrm>
        </p:spPr>
        <p:txBody>
          <a:bodyPr>
            <a:noAutofit/>
          </a:bodyPr>
          <a:lstStyle>
            <a:lvl1pPr marL="228600" indent="-228600">
              <a:buSzPct val="80000"/>
              <a:buFont typeface="System Font Regular"/>
              <a:buChar char="→"/>
              <a:defRPr sz="1800"/>
            </a:lvl1pPr>
            <a:lvl2pPr marL="685800" indent="-228600">
              <a:buSzPct val="80000"/>
              <a:buFont typeface="System Font Regular"/>
              <a:buChar char="→"/>
              <a:defRPr sz="1800"/>
            </a:lvl2pPr>
            <a:lvl3pPr marL="1143000" indent="-228600">
              <a:buSzPct val="80000"/>
              <a:buFont typeface="System Font Regular"/>
              <a:buChar char="→"/>
              <a:defRPr sz="1800"/>
            </a:lvl3pPr>
            <a:lvl4pPr marL="1600200" indent="-228600">
              <a:buSzPct val="80000"/>
              <a:buFont typeface="System Font Regular"/>
              <a:buChar char="→"/>
              <a:defRPr sz="1800"/>
            </a:lvl4pPr>
            <a:lvl5pPr marL="2057400" indent="-228600">
              <a:buSzPct val="80000"/>
              <a:buFont typeface="System Font Regular"/>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7" name="Text Placeholder 54">
            <a:extLst>
              <a:ext uri="{FF2B5EF4-FFF2-40B4-BE49-F238E27FC236}">
                <a16:creationId xmlns:a16="http://schemas.microsoft.com/office/drawing/2014/main" id="{C4549D12-75D1-255D-623C-8A8A2A59FB5F}"/>
              </a:ext>
            </a:extLst>
          </p:cNvPr>
          <p:cNvSpPr>
            <a:spLocks noGrp="1"/>
          </p:cNvSpPr>
          <p:nvPr>
            <p:ph type="body" sz="quarter" idx="25"/>
          </p:nvPr>
        </p:nvSpPr>
        <p:spPr>
          <a:xfrm>
            <a:off x="3278876" y="3463827"/>
            <a:ext cx="2586248" cy="2554682"/>
          </a:xfrm>
        </p:spPr>
        <p:txBody>
          <a:bodyPr>
            <a:noAutofit/>
          </a:bodyPr>
          <a:lstStyle>
            <a:lvl1pPr marL="228600" indent="-228600">
              <a:buSzPct val="80000"/>
              <a:buFont typeface="System Font Regular"/>
              <a:buChar char="→"/>
              <a:defRPr sz="1800"/>
            </a:lvl1pPr>
            <a:lvl2pPr marL="685800" indent="-228600">
              <a:buSzPct val="80000"/>
              <a:buFont typeface="System Font Regular"/>
              <a:buChar char="→"/>
              <a:defRPr sz="1800"/>
            </a:lvl2pPr>
            <a:lvl3pPr marL="1143000" indent="-228600">
              <a:buSzPct val="80000"/>
              <a:buFont typeface="System Font Regular"/>
              <a:buChar char="→"/>
              <a:defRPr sz="1800"/>
            </a:lvl3pPr>
            <a:lvl4pPr marL="1600200" indent="-228600">
              <a:buSzPct val="80000"/>
              <a:buFont typeface="System Font Regular"/>
              <a:buChar char="→"/>
              <a:defRPr sz="1800"/>
            </a:lvl4pPr>
            <a:lvl5pPr marL="2057400" indent="-228600">
              <a:buSzPct val="80000"/>
              <a:buFont typeface="System Font Regular"/>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8" name="Text Placeholder 54">
            <a:extLst>
              <a:ext uri="{FF2B5EF4-FFF2-40B4-BE49-F238E27FC236}">
                <a16:creationId xmlns:a16="http://schemas.microsoft.com/office/drawing/2014/main" id="{81A4BCED-CB82-4739-7AAC-FAA2C96BB6BF}"/>
              </a:ext>
            </a:extLst>
          </p:cNvPr>
          <p:cNvSpPr>
            <a:spLocks noGrp="1"/>
          </p:cNvSpPr>
          <p:nvPr>
            <p:ph type="body" sz="quarter" idx="26"/>
          </p:nvPr>
        </p:nvSpPr>
        <p:spPr>
          <a:xfrm>
            <a:off x="6101166" y="3429000"/>
            <a:ext cx="2586248" cy="2554682"/>
          </a:xfrm>
        </p:spPr>
        <p:txBody>
          <a:bodyPr>
            <a:noAutofit/>
          </a:bodyPr>
          <a:lstStyle>
            <a:lvl1pPr marL="228600" indent="-228600">
              <a:buSzPct val="80000"/>
              <a:buFont typeface="System Font Regular"/>
              <a:buChar char="→"/>
              <a:defRPr sz="1800"/>
            </a:lvl1pPr>
            <a:lvl2pPr marL="685800" indent="-228600">
              <a:buSzPct val="80000"/>
              <a:buFont typeface="System Font Regular"/>
              <a:buChar char="→"/>
              <a:defRPr sz="1800"/>
            </a:lvl2pPr>
            <a:lvl3pPr marL="1143000" indent="-228600">
              <a:buSzPct val="80000"/>
              <a:buFont typeface="System Font Regular"/>
              <a:buChar char="→"/>
              <a:defRPr sz="1800"/>
            </a:lvl3pPr>
            <a:lvl4pPr marL="1600200" indent="-228600">
              <a:buSzPct val="80000"/>
              <a:buFont typeface="System Font Regular"/>
              <a:buChar char="→"/>
              <a:defRPr sz="1800"/>
            </a:lvl4pPr>
            <a:lvl5pPr marL="2057400" indent="-228600">
              <a:buSzPct val="80000"/>
              <a:buFont typeface="System Font Regular"/>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9" name="Text Placeholder 54">
            <a:extLst>
              <a:ext uri="{FF2B5EF4-FFF2-40B4-BE49-F238E27FC236}">
                <a16:creationId xmlns:a16="http://schemas.microsoft.com/office/drawing/2014/main" id="{3BD65FC9-4DAC-2C8D-F611-F435A2B2D6DC}"/>
              </a:ext>
            </a:extLst>
          </p:cNvPr>
          <p:cNvSpPr>
            <a:spLocks noGrp="1"/>
          </p:cNvSpPr>
          <p:nvPr>
            <p:ph type="body" sz="quarter" idx="27"/>
          </p:nvPr>
        </p:nvSpPr>
        <p:spPr>
          <a:xfrm>
            <a:off x="8836699" y="3429000"/>
            <a:ext cx="2586248" cy="2554682"/>
          </a:xfrm>
        </p:spPr>
        <p:txBody>
          <a:bodyPr>
            <a:noAutofit/>
          </a:bodyPr>
          <a:lstStyle>
            <a:lvl1pPr marL="228600" indent="-228600">
              <a:buSzPct val="80000"/>
              <a:buFont typeface="System Font Regular"/>
              <a:buChar char="→"/>
              <a:defRPr sz="1800"/>
            </a:lvl1pPr>
            <a:lvl2pPr marL="685800" indent="-228600">
              <a:buSzPct val="80000"/>
              <a:buFont typeface="System Font Regular"/>
              <a:buChar char="→"/>
              <a:defRPr sz="1800"/>
            </a:lvl2pPr>
            <a:lvl3pPr marL="1143000" indent="-228600">
              <a:buSzPct val="80000"/>
              <a:buFont typeface="System Font Regular"/>
              <a:buChar char="→"/>
              <a:defRPr sz="1800"/>
            </a:lvl3pPr>
            <a:lvl4pPr marL="1600200" indent="-228600">
              <a:buSzPct val="80000"/>
              <a:buFont typeface="System Font Regular"/>
              <a:buChar char="→"/>
              <a:defRPr sz="1800"/>
            </a:lvl4pPr>
            <a:lvl5pPr marL="2057400" indent="-228600">
              <a:buSzPct val="80000"/>
              <a:buFont typeface="System Font Regular"/>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9">
            <a:extLst>
              <a:ext uri="{FF2B5EF4-FFF2-40B4-BE49-F238E27FC236}">
                <a16:creationId xmlns:a16="http://schemas.microsoft.com/office/drawing/2014/main" id="{D3FEBC5F-9A05-F6DC-C34C-A0012C3FB7FE}"/>
              </a:ext>
            </a:extLst>
          </p:cNvPr>
          <p:cNvSpPr>
            <a:spLocks noGrp="1"/>
          </p:cNvSpPr>
          <p:nvPr>
            <p:ph type="dt" idx="28"/>
          </p:nvPr>
        </p:nvSpPr>
        <p:spPr/>
        <p:txBody>
          <a:bodyPr/>
          <a:lstStyle/>
          <a:p>
            <a:r>
              <a:rPr lang="en-US"/>
              <a:t>Confidential</a:t>
            </a:r>
          </a:p>
        </p:txBody>
      </p:sp>
      <p:sp>
        <p:nvSpPr>
          <p:cNvPr id="12" name="Footer Placeholder 11">
            <a:extLst>
              <a:ext uri="{FF2B5EF4-FFF2-40B4-BE49-F238E27FC236}">
                <a16:creationId xmlns:a16="http://schemas.microsoft.com/office/drawing/2014/main" id="{F843DAA0-ED5D-CB0E-F6E1-2C60F4D51EFF}"/>
              </a:ext>
            </a:extLst>
          </p:cNvPr>
          <p:cNvSpPr>
            <a:spLocks noGrp="1"/>
          </p:cNvSpPr>
          <p:nvPr>
            <p:ph type="ftr" sz="quarter" idx="29"/>
          </p:nvPr>
        </p:nvSpPr>
        <p:spPr/>
        <p:txBody>
          <a:bodyPr/>
          <a:lstStyle/>
          <a:p>
            <a:r>
              <a:rPr lang="en-US"/>
              <a:t>info.plinqit.com</a:t>
            </a:r>
            <a:endParaRPr lang="en-US" dirty="0"/>
          </a:p>
        </p:txBody>
      </p:sp>
      <p:sp>
        <p:nvSpPr>
          <p:cNvPr id="14" name="Slide Number Placeholder 13">
            <a:extLst>
              <a:ext uri="{FF2B5EF4-FFF2-40B4-BE49-F238E27FC236}">
                <a16:creationId xmlns:a16="http://schemas.microsoft.com/office/drawing/2014/main" id="{335D3C0C-2283-4EDB-92A4-0A3F65552FA4}"/>
              </a:ext>
            </a:extLst>
          </p:cNvPr>
          <p:cNvSpPr>
            <a:spLocks noGrp="1"/>
          </p:cNvSpPr>
          <p:nvPr>
            <p:ph type="sldNum" sz="quarter" idx="30"/>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7019733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5557F11E-80DB-974C-BC0E-F3CD1DAD4EC1}"/>
              </a:ext>
            </a:extLst>
          </p:cNvPr>
          <p:cNvSpPr/>
          <p:nvPr/>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Content Placeholder 2">
            <a:extLst>
              <a:ext uri="{FF2B5EF4-FFF2-40B4-BE49-F238E27FC236}">
                <a16:creationId xmlns:a16="http://schemas.microsoft.com/office/drawing/2014/main" id="{DE8CC237-7EA8-C144-9BAF-E8F1504B150D}"/>
              </a:ext>
            </a:extLst>
          </p:cNvPr>
          <p:cNvSpPr>
            <a:spLocks noGrp="1"/>
          </p:cNvSpPr>
          <p:nvPr>
            <p:ph idx="1"/>
          </p:nvPr>
        </p:nvSpPr>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reeform 7">
            <a:extLst>
              <a:ext uri="{FF2B5EF4-FFF2-40B4-BE49-F238E27FC236}">
                <a16:creationId xmlns:a16="http://schemas.microsoft.com/office/drawing/2014/main" id="{C12096EF-44D5-C191-0D19-5278984DB13D}"/>
              </a:ext>
            </a:extLst>
          </p:cNvPr>
          <p:cNvSpPr/>
          <p:nvPr userDrawn="1"/>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427AFDA7-1DD3-C667-3090-4839CBB3F1EF}"/>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9" name="Date Placeholder 8">
            <a:extLst>
              <a:ext uri="{FF2B5EF4-FFF2-40B4-BE49-F238E27FC236}">
                <a16:creationId xmlns:a16="http://schemas.microsoft.com/office/drawing/2014/main" id="{CCB8349F-C146-729B-E604-48E2AB9613D6}"/>
              </a:ext>
            </a:extLst>
          </p:cNvPr>
          <p:cNvSpPr>
            <a:spLocks noGrp="1"/>
          </p:cNvSpPr>
          <p:nvPr>
            <p:ph type="dt" idx="10"/>
          </p:nvPr>
        </p:nvSpPr>
        <p:spPr/>
        <p:txBody>
          <a:bodyPr/>
          <a:lstStyle/>
          <a:p>
            <a:r>
              <a:rPr lang="en-US"/>
              <a:t>Confidential</a:t>
            </a:r>
          </a:p>
        </p:txBody>
      </p:sp>
      <p:sp>
        <p:nvSpPr>
          <p:cNvPr id="10" name="Footer Placeholder 9">
            <a:extLst>
              <a:ext uri="{FF2B5EF4-FFF2-40B4-BE49-F238E27FC236}">
                <a16:creationId xmlns:a16="http://schemas.microsoft.com/office/drawing/2014/main" id="{AFD955D8-A213-D344-D8A7-98670517738A}"/>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7942522D-89AA-AAD8-C935-22BE636BD054}"/>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5971025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wo Content" preserve="1" userDrawn="1">
  <p:cSld name="1_Two Content">
    <p:spTree>
      <p:nvGrpSpPr>
        <p:cNvPr id="1" name="Shape 60"/>
        <p:cNvGrpSpPr/>
        <p:nvPr/>
      </p:nvGrpSpPr>
      <p:grpSpPr>
        <a:xfrm>
          <a:off x="0" y="0"/>
          <a:ext cx="0" cy="0"/>
          <a:chOff x="0" y="0"/>
          <a:chExt cx="0" cy="0"/>
        </a:xfrm>
      </p:grpSpPr>
      <p:sp>
        <p:nvSpPr>
          <p:cNvPr id="61" name="Google Shape;61;p21"/>
          <p:cNvSpPr/>
          <p:nvPr/>
        </p:nvSpPr>
        <p:spPr>
          <a:xfrm>
            <a:off x="2" y="2"/>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63" name="Google Shape;63;p21"/>
          <p:cNvSpPr txBox="1">
            <a:spLocks noGrp="1"/>
          </p:cNvSpPr>
          <p:nvPr>
            <p:ph type="body" idx="1"/>
          </p:nvPr>
        </p:nvSpPr>
        <p:spPr>
          <a:xfrm>
            <a:off x="596350" y="1600201"/>
            <a:ext cx="5423452" cy="4576763"/>
          </a:xfrm>
          <a:prstGeom prst="rect">
            <a:avLst/>
          </a:prstGeom>
          <a:noFill/>
          <a:ln>
            <a:noFill/>
          </a:ln>
        </p:spPr>
        <p:txBody>
          <a:bodyPr spcFirstLastPara="1" wrap="square" lIns="91420" tIns="45698" rIns="91420" bIns="45698" anchor="t" anchorCtr="0">
            <a:normAutofit/>
          </a:bodyPr>
          <a:lstStyle>
            <a:lvl1pPr marL="457178" lvl="0" indent="-342882" algn="l">
              <a:lnSpc>
                <a:spcPct val="90000"/>
              </a:lnSpc>
              <a:spcBef>
                <a:spcPts val="1000"/>
              </a:spcBef>
              <a:spcAft>
                <a:spcPts val="0"/>
              </a:spcAft>
              <a:buClr>
                <a:srgbClr val="55565A"/>
              </a:buClr>
              <a:buSzPts val="1800"/>
              <a:buChar char="•"/>
              <a:defRPr b="0" i="0">
                <a:latin typeface="Lato" panose="020F0502020204030203" pitchFamily="34" charset="0"/>
              </a:defRPr>
            </a:lvl1pPr>
            <a:lvl2pPr marL="914354" lvl="1" indent="-342882" algn="l">
              <a:lnSpc>
                <a:spcPct val="90000"/>
              </a:lnSpc>
              <a:spcBef>
                <a:spcPts val="500"/>
              </a:spcBef>
              <a:spcAft>
                <a:spcPts val="0"/>
              </a:spcAft>
              <a:buClr>
                <a:srgbClr val="55565A"/>
              </a:buClr>
              <a:buSzPts val="1800"/>
              <a:buChar char="•"/>
              <a:defRPr/>
            </a:lvl2pPr>
            <a:lvl3pPr marL="1371532" lvl="2" indent="-342882" algn="l">
              <a:lnSpc>
                <a:spcPct val="90000"/>
              </a:lnSpc>
              <a:spcBef>
                <a:spcPts val="500"/>
              </a:spcBef>
              <a:spcAft>
                <a:spcPts val="0"/>
              </a:spcAft>
              <a:buClr>
                <a:srgbClr val="55565A"/>
              </a:buClr>
              <a:buSzPts val="1800"/>
              <a:buChar char="•"/>
              <a:defRPr/>
            </a:lvl3pPr>
            <a:lvl4pPr marL="1828709" lvl="3" indent="-342882" algn="l">
              <a:lnSpc>
                <a:spcPct val="90000"/>
              </a:lnSpc>
              <a:spcBef>
                <a:spcPts val="500"/>
              </a:spcBef>
              <a:spcAft>
                <a:spcPts val="0"/>
              </a:spcAft>
              <a:buClr>
                <a:srgbClr val="55565A"/>
              </a:buClr>
              <a:buSzPts val="1800"/>
              <a:buChar char="•"/>
              <a:defRPr/>
            </a:lvl4pPr>
            <a:lvl5pPr marL="2285886" lvl="4" indent="-342882" algn="l">
              <a:lnSpc>
                <a:spcPct val="90000"/>
              </a:lnSpc>
              <a:spcBef>
                <a:spcPts val="500"/>
              </a:spcBef>
              <a:spcAft>
                <a:spcPts val="0"/>
              </a:spcAft>
              <a:buClr>
                <a:srgbClr val="55565A"/>
              </a:buClr>
              <a:buSzPts val="1800"/>
              <a:buChar char="•"/>
              <a:defRPr/>
            </a:lvl5pPr>
            <a:lvl6pPr marL="2743062" lvl="5" indent="-342882" algn="l">
              <a:lnSpc>
                <a:spcPct val="90000"/>
              </a:lnSpc>
              <a:spcBef>
                <a:spcPts val="500"/>
              </a:spcBef>
              <a:spcAft>
                <a:spcPts val="0"/>
              </a:spcAft>
              <a:buClr>
                <a:schemeClr val="dk1"/>
              </a:buClr>
              <a:buSzPts val="1800"/>
              <a:buChar char="•"/>
              <a:defRPr/>
            </a:lvl6pPr>
            <a:lvl7pPr marL="3200240" lvl="6" indent="-342882" algn="l">
              <a:lnSpc>
                <a:spcPct val="90000"/>
              </a:lnSpc>
              <a:spcBef>
                <a:spcPts val="500"/>
              </a:spcBef>
              <a:spcAft>
                <a:spcPts val="0"/>
              </a:spcAft>
              <a:buClr>
                <a:schemeClr val="dk1"/>
              </a:buClr>
              <a:buSzPts val="1800"/>
              <a:buChar char="•"/>
              <a:defRPr/>
            </a:lvl7pPr>
            <a:lvl8pPr marL="3657418" lvl="7" indent="-342882" algn="l">
              <a:lnSpc>
                <a:spcPct val="90000"/>
              </a:lnSpc>
              <a:spcBef>
                <a:spcPts val="500"/>
              </a:spcBef>
              <a:spcAft>
                <a:spcPts val="0"/>
              </a:spcAft>
              <a:buClr>
                <a:schemeClr val="dk1"/>
              </a:buClr>
              <a:buSzPts val="1800"/>
              <a:buChar char="•"/>
              <a:defRPr/>
            </a:lvl8pPr>
            <a:lvl9pPr marL="4114594" lvl="8" indent="-342882" algn="l">
              <a:lnSpc>
                <a:spcPct val="90000"/>
              </a:lnSpc>
              <a:spcBef>
                <a:spcPts val="500"/>
              </a:spcBef>
              <a:spcAft>
                <a:spcPts val="0"/>
              </a:spcAft>
              <a:buClr>
                <a:schemeClr val="dk1"/>
              </a:buClr>
              <a:buSzPts val="1800"/>
              <a:buChar char="•"/>
              <a:defRPr/>
            </a:lvl9pPr>
          </a:lstStyle>
          <a:p>
            <a:pPr lvl="0"/>
            <a:r>
              <a:rPr lang="en-US" dirty="0"/>
              <a:t>Click to edit Master text styles</a:t>
            </a:r>
          </a:p>
        </p:txBody>
      </p:sp>
      <p:sp>
        <p:nvSpPr>
          <p:cNvPr id="64" name="Google Shape;64;p21"/>
          <p:cNvSpPr txBox="1">
            <a:spLocks noGrp="1"/>
          </p:cNvSpPr>
          <p:nvPr>
            <p:ph type="body" idx="2"/>
          </p:nvPr>
        </p:nvSpPr>
        <p:spPr>
          <a:xfrm>
            <a:off x="6172201" y="1600201"/>
            <a:ext cx="5396947" cy="4576763"/>
          </a:xfrm>
          <a:prstGeom prst="rect">
            <a:avLst/>
          </a:prstGeom>
          <a:noFill/>
          <a:ln>
            <a:noFill/>
          </a:ln>
        </p:spPr>
        <p:txBody>
          <a:bodyPr spcFirstLastPara="1" wrap="square" lIns="91420" tIns="45698" rIns="91420" bIns="45698" anchor="t" anchorCtr="0">
            <a:normAutofit/>
          </a:bodyPr>
          <a:lstStyle>
            <a:lvl1pPr marL="457178" lvl="0" indent="-342882" algn="l">
              <a:lnSpc>
                <a:spcPct val="90000"/>
              </a:lnSpc>
              <a:spcBef>
                <a:spcPts val="1000"/>
              </a:spcBef>
              <a:spcAft>
                <a:spcPts val="0"/>
              </a:spcAft>
              <a:buClr>
                <a:srgbClr val="55565A"/>
              </a:buClr>
              <a:buSzPts val="1800"/>
              <a:buChar char="•"/>
              <a:defRPr b="0" i="0">
                <a:latin typeface="Lato" panose="020F0502020204030203" pitchFamily="34" charset="0"/>
              </a:defRPr>
            </a:lvl1pPr>
            <a:lvl2pPr marL="914354" lvl="1" indent="-342882" algn="l">
              <a:lnSpc>
                <a:spcPct val="90000"/>
              </a:lnSpc>
              <a:spcBef>
                <a:spcPts val="500"/>
              </a:spcBef>
              <a:spcAft>
                <a:spcPts val="0"/>
              </a:spcAft>
              <a:buClr>
                <a:srgbClr val="55565A"/>
              </a:buClr>
              <a:buSzPts val="1800"/>
              <a:buChar char="•"/>
              <a:defRPr/>
            </a:lvl2pPr>
            <a:lvl3pPr marL="1371532" lvl="2" indent="-342882" algn="l">
              <a:lnSpc>
                <a:spcPct val="90000"/>
              </a:lnSpc>
              <a:spcBef>
                <a:spcPts val="500"/>
              </a:spcBef>
              <a:spcAft>
                <a:spcPts val="0"/>
              </a:spcAft>
              <a:buClr>
                <a:srgbClr val="55565A"/>
              </a:buClr>
              <a:buSzPts val="1800"/>
              <a:buChar char="•"/>
              <a:defRPr/>
            </a:lvl3pPr>
            <a:lvl4pPr marL="1828709" lvl="3" indent="-342882" algn="l">
              <a:lnSpc>
                <a:spcPct val="90000"/>
              </a:lnSpc>
              <a:spcBef>
                <a:spcPts val="500"/>
              </a:spcBef>
              <a:spcAft>
                <a:spcPts val="0"/>
              </a:spcAft>
              <a:buClr>
                <a:srgbClr val="55565A"/>
              </a:buClr>
              <a:buSzPts val="1800"/>
              <a:buChar char="•"/>
              <a:defRPr/>
            </a:lvl4pPr>
            <a:lvl5pPr marL="2285886" lvl="4" indent="-342882" algn="l">
              <a:lnSpc>
                <a:spcPct val="90000"/>
              </a:lnSpc>
              <a:spcBef>
                <a:spcPts val="500"/>
              </a:spcBef>
              <a:spcAft>
                <a:spcPts val="0"/>
              </a:spcAft>
              <a:buClr>
                <a:srgbClr val="55565A"/>
              </a:buClr>
              <a:buSzPts val="1800"/>
              <a:buChar char="•"/>
              <a:defRPr/>
            </a:lvl5pPr>
            <a:lvl6pPr marL="2743062" lvl="5" indent="-342882" algn="l">
              <a:lnSpc>
                <a:spcPct val="90000"/>
              </a:lnSpc>
              <a:spcBef>
                <a:spcPts val="500"/>
              </a:spcBef>
              <a:spcAft>
                <a:spcPts val="0"/>
              </a:spcAft>
              <a:buClr>
                <a:schemeClr val="dk1"/>
              </a:buClr>
              <a:buSzPts val="1800"/>
              <a:buChar char="•"/>
              <a:defRPr/>
            </a:lvl6pPr>
            <a:lvl7pPr marL="3200240" lvl="6" indent="-342882" algn="l">
              <a:lnSpc>
                <a:spcPct val="90000"/>
              </a:lnSpc>
              <a:spcBef>
                <a:spcPts val="500"/>
              </a:spcBef>
              <a:spcAft>
                <a:spcPts val="0"/>
              </a:spcAft>
              <a:buClr>
                <a:schemeClr val="dk1"/>
              </a:buClr>
              <a:buSzPts val="1800"/>
              <a:buChar char="•"/>
              <a:defRPr/>
            </a:lvl7pPr>
            <a:lvl8pPr marL="3657418" lvl="7" indent="-342882" algn="l">
              <a:lnSpc>
                <a:spcPct val="90000"/>
              </a:lnSpc>
              <a:spcBef>
                <a:spcPts val="500"/>
              </a:spcBef>
              <a:spcAft>
                <a:spcPts val="0"/>
              </a:spcAft>
              <a:buClr>
                <a:schemeClr val="dk1"/>
              </a:buClr>
              <a:buSzPts val="1800"/>
              <a:buChar char="•"/>
              <a:defRPr/>
            </a:lvl8pPr>
            <a:lvl9pPr marL="4114594" lvl="8" indent="-342882" algn="l">
              <a:lnSpc>
                <a:spcPct val="90000"/>
              </a:lnSpc>
              <a:spcBef>
                <a:spcPts val="500"/>
              </a:spcBef>
              <a:spcAft>
                <a:spcPts val="0"/>
              </a:spcAft>
              <a:buClr>
                <a:schemeClr val="dk1"/>
              </a:buClr>
              <a:buSzPts val="1800"/>
              <a:buChar char="•"/>
              <a:defRPr/>
            </a:lvl9pPr>
          </a:lstStyle>
          <a:p>
            <a:pPr lvl="0"/>
            <a:r>
              <a:rPr lang="en-US" dirty="0"/>
              <a:t>Click to edit Master text styles</a:t>
            </a:r>
          </a:p>
        </p:txBody>
      </p:sp>
      <p:sp>
        <p:nvSpPr>
          <p:cNvPr id="2" name="Title 1">
            <a:extLst>
              <a:ext uri="{FF2B5EF4-FFF2-40B4-BE49-F238E27FC236}">
                <a16:creationId xmlns:a16="http://schemas.microsoft.com/office/drawing/2014/main" id="{709BD243-F72D-3428-8555-7D50C6C2C4AC}"/>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6" name="Date Placeholder 5">
            <a:extLst>
              <a:ext uri="{FF2B5EF4-FFF2-40B4-BE49-F238E27FC236}">
                <a16:creationId xmlns:a16="http://schemas.microsoft.com/office/drawing/2014/main" id="{0DE705A1-ED17-929B-E1D8-C81F4258FF5F}"/>
              </a:ext>
            </a:extLst>
          </p:cNvPr>
          <p:cNvSpPr>
            <a:spLocks noGrp="1"/>
          </p:cNvSpPr>
          <p:nvPr>
            <p:ph type="dt" idx="10"/>
          </p:nvPr>
        </p:nvSpPr>
        <p:spPr/>
        <p:txBody>
          <a:bodyPr/>
          <a:lstStyle/>
          <a:p>
            <a:r>
              <a:rPr lang="en-US"/>
              <a:t>Confidential</a:t>
            </a:r>
          </a:p>
        </p:txBody>
      </p:sp>
      <p:sp>
        <p:nvSpPr>
          <p:cNvPr id="7" name="Footer Placeholder 6">
            <a:extLst>
              <a:ext uri="{FF2B5EF4-FFF2-40B4-BE49-F238E27FC236}">
                <a16:creationId xmlns:a16="http://schemas.microsoft.com/office/drawing/2014/main" id="{7E332CD9-0C27-CC0B-2701-FF95E1C82F07}"/>
              </a:ext>
            </a:extLst>
          </p:cNvPr>
          <p:cNvSpPr>
            <a:spLocks noGrp="1"/>
          </p:cNvSpPr>
          <p:nvPr>
            <p:ph type="ftr" sz="quarter" idx="11"/>
          </p:nvPr>
        </p:nvSpPr>
        <p:spPr/>
        <p:txBody>
          <a:bodyPr/>
          <a:lstStyle/>
          <a:p>
            <a:r>
              <a:rPr lang="en-US"/>
              <a:t>info.plinqit.com</a:t>
            </a:r>
            <a:endParaRPr lang="en-US" dirty="0"/>
          </a:p>
        </p:txBody>
      </p:sp>
      <p:sp>
        <p:nvSpPr>
          <p:cNvPr id="8" name="Slide Number Placeholder 7">
            <a:extLst>
              <a:ext uri="{FF2B5EF4-FFF2-40B4-BE49-F238E27FC236}">
                <a16:creationId xmlns:a16="http://schemas.microsoft.com/office/drawing/2014/main" id="{DA464DEB-F900-CDE9-50D1-6A286A5D165A}"/>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6993818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17EA072C-5B62-0D64-5969-B6F7645652E4}"/>
              </a:ext>
            </a:extLst>
          </p:cNvPr>
          <p:cNvSpPr/>
          <p:nvPr userDrawn="1"/>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11" name="Freeform 10">
            <a:extLst>
              <a:ext uri="{FF2B5EF4-FFF2-40B4-BE49-F238E27FC236}">
                <a16:creationId xmlns:a16="http://schemas.microsoft.com/office/drawing/2014/main" id="{C7044D04-02CE-154E-B37E-D739D50825C2}"/>
              </a:ext>
            </a:extLst>
          </p:cNvPr>
          <p:cNvSpPr/>
          <p:nvPr/>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Text Placeholder 2">
            <a:extLst>
              <a:ext uri="{FF2B5EF4-FFF2-40B4-BE49-F238E27FC236}">
                <a16:creationId xmlns:a16="http://schemas.microsoft.com/office/drawing/2014/main" id="{C9509145-BDE5-F24D-B10D-B4CC77D62BA6}"/>
              </a:ext>
            </a:extLst>
          </p:cNvPr>
          <p:cNvSpPr>
            <a:spLocks noGrp="1"/>
          </p:cNvSpPr>
          <p:nvPr>
            <p:ph type="body" idx="1"/>
          </p:nvPr>
        </p:nvSpPr>
        <p:spPr>
          <a:xfrm>
            <a:off x="596348" y="1600201"/>
            <a:ext cx="5401227" cy="685800"/>
          </a:xfrm>
        </p:spPr>
        <p:txBody>
          <a:bodyPr anchor="b"/>
          <a:lstStyle>
            <a:lvl1pPr marL="0" indent="0">
              <a:buNone/>
              <a:defRPr sz="2400" b="0" i="0">
                <a:latin typeface="Lato" panose="020F050202020403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45D94151-9B97-D64E-8AFF-6502A24737EC}"/>
              </a:ext>
            </a:extLst>
          </p:cNvPr>
          <p:cNvSpPr>
            <a:spLocks noGrp="1"/>
          </p:cNvSpPr>
          <p:nvPr>
            <p:ph sz="half" idx="2"/>
          </p:nvPr>
        </p:nvSpPr>
        <p:spPr>
          <a:xfrm>
            <a:off x="596348" y="2362200"/>
            <a:ext cx="5401227" cy="3827463"/>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D54E1F97-EF62-0ABF-CACC-279DD832AA1F}"/>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pic>
        <p:nvPicPr>
          <p:cNvPr id="8" name="Picture 7">
            <a:extLst>
              <a:ext uri="{FF2B5EF4-FFF2-40B4-BE49-F238E27FC236}">
                <a16:creationId xmlns:a16="http://schemas.microsoft.com/office/drawing/2014/main" id="{AF168DE8-234B-FA46-5CDF-0B2C8C15EF3D}"/>
              </a:ext>
            </a:extLst>
          </p:cNvPr>
          <p:cNvPicPr>
            <a:picLocks noChangeAspect="1"/>
          </p:cNvPicPr>
          <p:nvPr userDrawn="1"/>
        </p:nvPicPr>
        <p:blipFill>
          <a:blip r:embed="rId2"/>
          <a:stretch>
            <a:fillRect/>
          </a:stretch>
        </p:blipFill>
        <p:spPr>
          <a:xfrm>
            <a:off x="10401656" y="977248"/>
            <a:ext cx="824620" cy="798441"/>
          </a:xfrm>
          <a:prstGeom prst="rect">
            <a:avLst/>
          </a:prstGeom>
        </p:spPr>
      </p:pic>
      <p:sp>
        <p:nvSpPr>
          <p:cNvPr id="18" name="Picture Placeholder 14">
            <a:extLst>
              <a:ext uri="{FF2B5EF4-FFF2-40B4-BE49-F238E27FC236}">
                <a16:creationId xmlns:a16="http://schemas.microsoft.com/office/drawing/2014/main" id="{D9CD0F58-C590-A4CE-7816-621C942C619C}"/>
              </a:ext>
            </a:extLst>
          </p:cNvPr>
          <p:cNvSpPr>
            <a:spLocks noGrp="1"/>
          </p:cNvSpPr>
          <p:nvPr>
            <p:ph type="pic" sz="quarter" idx="12"/>
          </p:nvPr>
        </p:nvSpPr>
        <p:spPr>
          <a:xfrm>
            <a:off x="6645899" y="757860"/>
            <a:ext cx="5122239" cy="5122239"/>
          </a:xfrm>
          <a:prstGeom prst="ellipse">
            <a:avLst/>
          </a:prstGeom>
        </p:spPr>
        <p:txBody>
          <a:bodyPr/>
          <a:lstStyle/>
          <a:p>
            <a:endParaRPr lang="en-US"/>
          </a:p>
        </p:txBody>
      </p:sp>
      <p:pic>
        <p:nvPicPr>
          <p:cNvPr id="9" name="Picture 8">
            <a:extLst>
              <a:ext uri="{FF2B5EF4-FFF2-40B4-BE49-F238E27FC236}">
                <a16:creationId xmlns:a16="http://schemas.microsoft.com/office/drawing/2014/main" id="{729FE6CC-9F80-6C7B-2E75-355258F56D79}"/>
              </a:ext>
            </a:extLst>
          </p:cNvPr>
          <p:cNvPicPr>
            <a:picLocks noChangeAspect="1"/>
          </p:cNvPicPr>
          <p:nvPr userDrawn="1"/>
        </p:nvPicPr>
        <p:blipFill>
          <a:blip r:embed="rId3"/>
          <a:stretch>
            <a:fillRect/>
          </a:stretch>
        </p:blipFill>
        <p:spPr>
          <a:xfrm>
            <a:off x="9605349" y="4276745"/>
            <a:ext cx="2417231" cy="1997395"/>
          </a:xfrm>
          <a:prstGeom prst="rect">
            <a:avLst/>
          </a:prstGeom>
        </p:spPr>
      </p:pic>
      <p:sp>
        <p:nvSpPr>
          <p:cNvPr id="6" name="Date Placeholder 5">
            <a:extLst>
              <a:ext uri="{FF2B5EF4-FFF2-40B4-BE49-F238E27FC236}">
                <a16:creationId xmlns:a16="http://schemas.microsoft.com/office/drawing/2014/main" id="{08A37128-28C9-7449-6B37-0F4D59E2F806}"/>
              </a:ext>
            </a:extLst>
          </p:cNvPr>
          <p:cNvSpPr>
            <a:spLocks noGrp="1"/>
          </p:cNvSpPr>
          <p:nvPr>
            <p:ph type="dt" idx="13"/>
          </p:nvPr>
        </p:nvSpPr>
        <p:spPr/>
        <p:txBody>
          <a:bodyPr/>
          <a:lstStyle/>
          <a:p>
            <a:r>
              <a:rPr lang="en-US"/>
              <a:t>Confidential</a:t>
            </a:r>
          </a:p>
        </p:txBody>
      </p:sp>
      <p:sp>
        <p:nvSpPr>
          <p:cNvPr id="7" name="Footer Placeholder 6">
            <a:extLst>
              <a:ext uri="{FF2B5EF4-FFF2-40B4-BE49-F238E27FC236}">
                <a16:creationId xmlns:a16="http://schemas.microsoft.com/office/drawing/2014/main" id="{3693D5DA-2AB9-DD52-82F1-D7DB4CAAC0A0}"/>
              </a:ext>
            </a:extLst>
          </p:cNvPr>
          <p:cNvSpPr>
            <a:spLocks noGrp="1"/>
          </p:cNvSpPr>
          <p:nvPr>
            <p:ph type="ftr" sz="quarter" idx="14"/>
          </p:nvPr>
        </p:nvSpPr>
        <p:spPr/>
        <p:txBody>
          <a:bodyPr/>
          <a:lstStyle/>
          <a:p>
            <a:r>
              <a:rPr lang="en-US"/>
              <a:t>info.plinqit.com</a:t>
            </a:r>
            <a:endParaRPr lang="en-US" dirty="0"/>
          </a:p>
        </p:txBody>
      </p:sp>
      <p:sp>
        <p:nvSpPr>
          <p:cNvPr id="14" name="Slide Number Placeholder 13">
            <a:extLst>
              <a:ext uri="{FF2B5EF4-FFF2-40B4-BE49-F238E27FC236}">
                <a16:creationId xmlns:a16="http://schemas.microsoft.com/office/drawing/2014/main" id="{1E3AE914-E4AD-0875-CFC2-E50879208E9F}"/>
              </a:ext>
            </a:extLst>
          </p:cNvPr>
          <p:cNvSpPr>
            <a:spLocks noGrp="1"/>
          </p:cNvSpPr>
          <p:nvPr>
            <p:ph type="sldNum" sz="quarter" idx="15"/>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43040594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95A65498-0D74-6D41-80B0-690192B830AB}"/>
              </a:ext>
            </a:extLst>
          </p:cNvPr>
          <p:cNvSpPr/>
          <p:nvPr/>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Content Placeholder 2">
            <a:extLst>
              <a:ext uri="{FF2B5EF4-FFF2-40B4-BE49-F238E27FC236}">
                <a16:creationId xmlns:a16="http://schemas.microsoft.com/office/drawing/2014/main" id="{815BB6AA-9511-3A46-9B1A-4274D17FA10E}"/>
              </a:ext>
            </a:extLst>
          </p:cNvPr>
          <p:cNvSpPr>
            <a:spLocks noGrp="1"/>
          </p:cNvSpPr>
          <p:nvPr>
            <p:ph sz="half" idx="1"/>
          </p:nvPr>
        </p:nvSpPr>
        <p:spPr>
          <a:xfrm>
            <a:off x="596348" y="1600200"/>
            <a:ext cx="5423452" cy="4576763"/>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950309F-17C9-0342-BC6D-D168335F08B5}"/>
              </a:ext>
            </a:extLst>
          </p:cNvPr>
          <p:cNvSpPr>
            <a:spLocks noGrp="1"/>
          </p:cNvSpPr>
          <p:nvPr>
            <p:ph sz="half" idx="2"/>
          </p:nvPr>
        </p:nvSpPr>
        <p:spPr>
          <a:xfrm>
            <a:off x="6172200" y="1600200"/>
            <a:ext cx="5396946" cy="4576763"/>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A329EAD3-7D38-6D22-68DD-4AB27427CB18}"/>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8" name="Date Placeholder 7">
            <a:extLst>
              <a:ext uri="{FF2B5EF4-FFF2-40B4-BE49-F238E27FC236}">
                <a16:creationId xmlns:a16="http://schemas.microsoft.com/office/drawing/2014/main" id="{746DF651-C468-96D1-4EEC-8D73E7631E82}"/>
              </a:ext>
            </a:extLst>
          </p:cNvPr>
          <p:cNvSpPr>
            <a:spLocks noGrp="1"/>
          </p:cNvSpPr>
          <p:nvPr>
            <p:ph type="dt" idx="10"/>
          </p:nvPr>
        </p:nvSpPr>
        <p:spPr/>
        <p:txBody>
          <a:bodyPr/>
          <a:lstStyle/>
          <a:p>
            <a:r>
              <a:rPr lang="en-US"/>
              <a:t>Confidential</a:t>
            </a:r>
          </a:p>
        </p:txBody>
      </p:sp>
      <p:sp>
        <p:nvSpPr>
          <p:cNvPr id="10" name="Footer Placeholder 9">
            <a:extLst>
              <a:ext uri="{FF2B5EF4-FFF2-40B4-BE49-F238E27FC236}">
                <a16:creationId xmlns:a16="http://schemas.microsoft.com/office/drawing/2014/main" id="{6CF8CA65-B9D4-D148-2971-846754EF9C57}"/>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7E01C2D2-C545-694F-6FEC-D4EA5E1C1625}"/>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24806332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wo Content" preserve="1" userDrawn="1">
  <p:cSld name="2_Two Content">
    <p:spTree>
      <p:nvGrpSpPr>
        <p:cNvPr id="1" name="Shape 60"/>
        <p:cNvGrpSpPr/>
        <p:nvPr/>
      </p:nvGrpSpPr>
      <p:grpSpPr>
        <a:xfrm>
          <a:off x="0" y="0"/>
          <a:ext cx="0" cy="0"/>
          <a:chOff x="0" y="0"/>
          <a:chExt cx="0" cy="0"/>
        </a:xfrm>
      </p:grpSpPr>
      <p:sp>
        <p:nvSpPr>
          <p:cNvPr id="61" name="Google Shape;61;p21"/>
          <p:cNvSpPr/>
          <p:nvPr/>
        </p:nvSpPr>
        <p:spPr>
          <a:xfrm>
            <a:off x="0" y="4011"/>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Content Placeholder 2">
            <a:extLst>
              <a:ext uri="{FF2B5EF4-FFF2-40B4-BE49-F238E27FC236}">
                <a16:creationId xmlns:a16="http://schemas.microsoft.com/office/drawing/2014/main" id="{27D81690-0F96-AB39-CFE6-C98988973A77}"/>
              </a:ext>
            </a:extLst>
          </p:cNvPr>
          <p:cNvSpPr>
            <a:spLocks noGrp="1"/>
          </p:cNvSpPr>
          <p:nvPr>
            <p:ph idx="13"/>
          </p:nvPr>
        </p:nvSpPr>
        <p:spPr>
          <a:xfrm rot="16200000" flipH="1">
            <a:off x="5366084" y="28073"/>
            <a:ext cx="6870032" cy="6781800"/>
          </a:xfrm>
          <a:prstGeom prst="flowChartManualInput">
            <a:avLst/>
          </a:prstGeom>
          <a:solidFill>
            <a:srgbClr val="55565A"/>
          </a:solidFill>
        </p:spPr>
        <p:txBody>
          <a:bodyPr>
            <a:noAutofit/>
          </a:bodyPr>
          <a:lstStyle>
            <a:lvl1pPr>
              <a:defRPr b="0" i="0">
                <a:noFill/>
                <a:latin typeface="Lato" panose="020F0502020204030203" pitchFamily="34" charset="0"/>
              </a:defRPr>
            </a:lvl1pPr>
            <a:lvl2pPr>
              <a:defRPr b="0" i="0">
                <a:noFill/>
                <a:latin typeface="Lato" panose="020F0502020204030203" pitchFamily="34" charset="0"/>
              </a:defRPr>
            </a:lvl2pPr>
            <a:lvl3pPr>
              <a:defRPr b="0" i="0">
                <a:noFill/>
                <a:latin typeface="Lato" panose="020F0502020204030203" pitchFamily="34" charset="0"/>
              </a:defRPr>
            </a:lvl3pPr>
            <a:lvl4pPr>
              <a:defRPr b="0" i="0">
                <a:noFill/>
                <a:latin typeface="Lato" panose="020F0502020204030203" pitchFamily="34" charset="0"/>
              </a:defRPr>
            </a:lvl4pPr>
            <a:lvl5pPr>
              <a:defRPr b="0" i="0">
                <a:noFill/>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3" name="Google Shape;63;p21"/>
          <p:cNvSpPr txBox="1">
            <a:spLocks noGrp="1"/>
          </p:cNvSpPr>
          <p:nvPr>
            <p:ph type="body" idx="1"/>
          </p:nvPr>
        </p:nvSpPr>
        <p:spPr>
          <a:xfrm>
            <a:off x="596350" y="1600201"/>
            <a:ext cx="5423452" cy="4576763"/>
          </a:xfrm>
          <a:prstGeom prst="rect">
            <a:avLst/>
          </a:prstGeom>
          <a:noFill/>
          <a:ln>
            <a:noFill/>
          </a:ln>
        </p:spPr>
        <p:txBody>
          <a:bodyPr spcFirstLastPara="1" wrap="square" lIns="91420" tIns="45698" rIns="91420" bIns="45698" anchor="t" anchorCtr="0">
            <a:normAutofit/>
          </a:bodyPr>
          <a:lstStyle>
            <a:lvl1pPr marL="457178" lvl="0" indent="-342882" algn="l">
              <a:lnSpc>
                <a:spcPct val="90000"/>
              </a:lnSpc>
              <a:spcBef>
                <a:spcPts val="1000"/>
              </a:spcBef>
              <a:spcAft>
                <a:spcPts val="0"/>
              </a:spcAft>
              <a:buClr>
                <a:srgbClr val="55565A"/>
              </a:buClr>
              <a:buSzPts val="1800"/>
              <a:buChar char="•"/>
              <a:defRPr b="0" i="0">
                <a:latin typeface="Lato" panose="020F0502020204030203" pitchFamily="34" charset="0"/>
              </a:defRPr>
            </a:lvl1pPr>
            <a:lvl2pPr marL="914354" lvl="1" indent="-342882" algn="l">
              <a:lnSpc>
                <a:spcPct val="90000"/>
              </a:lnSpc>
              <a:spcBef>
                <a:spcPts val="500"/>
              </a:spcBef>
              <a:spcAft>
                <a:spcPts val="0"/>
              </a:spcAft>
              <a:buClr>
                <a:srgbClr val="55565A"/>
              </a:buClr>
              <a:buSzPts val="1800"/>
              <a:buChar char="•"/>
              <a:defRPr/>
            </a:lvl2pPr>
            <a:lvl3pPr marL="1371532" lvl="2" indent="-342882" algn="l">
              <a:lnSpc>
                <a:spcPct val="90000"/>
              </a:lnSpc>
              <a:spcBef>
                <a:spcPts val="500"/>
              </a:spcBef>
              <a:spcAft>
                <a:spcPts val="0"/>
              </a:spcAft>
              <a:buClr>
                <a:srgbClr val="55565A"/>
              </a:buClr>
              <a:buSzPts val="1800"/>
              <a:buChar char="•"/>
              <a:defRPr/>
            </a:lvl3pPr>
            <a:lvl4pPr marL="1828709" lvl="3" indent="-342882" algn="l">
              <a:lnSpc>
                <a:spcPct val="90000"/>
              </a:lnSpc>
              <a:spcBef>
                <a:spcPts val="500"/>
              </a:spcBef>
              <a:spcAft>
                <a:spcPts val="0"/>
              </a:spcAft>
              <a:buClr>
                <a:srgbClr val="55565A"/>
              </a:buClr>
              <a:buSzPts val="1800"/>
              <a:buChar char="•"/>
              <a:defRPr/>
            </a:lvl4pPr>
            <a:lvl5pPr marL="2285886" lvl="4" indent="-342882" algn="l">
              <a:lnSpc>
                <a:spcPct val="90000"/>
              </a:lnSpc>
              <a:spcBef>
                <a:spcPts val="500"/>
              </a:spcBef>
              <a:spcAft>
                <a:spcPts val="0"/>
              </a:spcAft>
              <a:buClr>
                <a:srgbClr val="55565A"/>
              </a:buClr>
              <a:buSzPts val="1800"/>
              <a:buChar char="•"/>
              <a:defRPr/>
            </a:lvl5pPr>
            <a:lvl6pPr marL="2743062" lvl="5" indent="-342882" algn="l">
              <a:lnSpc>
                <a:spcPct val="90000"/>
              </a:lnSpc>
              <a:spcBef>
                <a:spcPts val="500"/>
              </a:spcBef>
              <a:spcAft>
                <a:spcPts val="0"/>
              </a:spcAft>
              <a:buClr>
                <a:schemeClr val="dk1"/>
              </a:buClr>
              <a:buSzPts val="1800"/>
              <a:buChar char="•"/>
              <a:defRPr/>
            </a:lvl6pPr>
            <a:lvl7pPr marL="3200240" lvl="6" indent="-342882" algn="l">
              <a:lnSpc>
                <a:spcPct val="90000"/>
              </a:lnSpc>
              <a:spcBef>
                <a:spcPts val="500"/>
              </a:spcBef>
              <a:spcAft>
                <a:spcPts val="0"/>
              </a:spcAft>
              <a:buClr>
                <a:schemeClr val="dk1"/>
              </a:buClr>
              <a:buSzPts val="1800"/>
              <a:buChar char="•"/>
              <a:defRPr/>
            </a:lvl7pPr>
            <a:lvl8pPr marL="3657418" lvl="7" indent="-342882" algn="l">
              <a:lnSpc>
                <a:spcPct val="90000"/>
              </a:lnSpc>
              <a:spcBef>
                <a:spcPts val="500"/>
              </a:spcBef>
              <a:spcAft>
                <a:spcPts val="0"/>
              </a:spcAft>
              <a:buClr>
                <a:schemeClr val="dk1"/>
              </a:buClr>
              <a:buSzPts val="1800"/>
              <a:buChar char="•"/>
              <a:defRPr/>
            </a:lvl8pPr>
            <a:lvl9pPr marL="4114594" lvl="8" indent="-342882" algn="l">
              <a:lnSpc>
                <a:spcPct val="90000"/>
              </a:lnSpc>
              <a:spcBef>
                <a:spcPts val="500"/>
              </a:spcBef>
              <a:spcAft>
                <a:spcPts val="0"/>
              </a:spcAft>
              <a:buClr>
                <a:schemeClr val="dk1"/>
              </a:buClr>
              <a:buSzPts val="1800"/>
              <a:buChar char="•"/>
              <a:defRPr/>
            </a:lvl9pPr>
          </a:lstStyle>
          <a:p>
            <a:pPr lvl="0"/>
            <a:r>
              <a:rPr lang="en-US" dirty="0"/>
              <a:t>Click to edit Master text styles</a:t>
            </a:r>
          </a:p>
        </p:txBody>
      </p:sp>
      <p:sp>
        <p:nvSpPr>
          <p:cNvPr id="3" name="Title 2">
            <a:extLst>
              <a:ext uri="{FF2B5EF4-FFF2-40B4-BE49-F238E27FC236}">
                <a16:creationId xmlns:a16="http://schemas.microsoft.com/office/drawing/2014/main" id="{6D34A40D-3D2F-457B-1FE8-A275F34D6C34}"/>
              </a:ext>
            </a:extLst>
          </p:cNvPr>
          <p:cNvSpPr>
            <a:spLocks noGrp="1"/>
          </p:cNvSpPr>
          <p:nvPr>
            <p:ph type="title"/>
          </p:nvPr>
        </p:nvSpPr>
        <p:spPr>
          <a:xfrm>
            <a:off x="596347" y="228601"/>
            <a:ext cx="5804453" cy="1192214"/>
          </a:xfrm>
          <a:prstGeom prst="rect">
            <a:avLst/>
          </a:prstGeom>
        </p:spPr>
        <p:txBody>
          <a:bodyPr/>
          <a:lstStyle/>
          <a:p>
            <a:r>
              <a:rPr lang="en-US" dirty="0"/>
              <a:t>Click to edit Master title style</a:t>
            </a:r>
          </a:p>
        </p:txBody>
      </p:sp>
      <p:sp>
        <p:nvSpPr>
          <p:cNvPr id="6" name="Date Placeholder 5">
            <a:extLst>
              <a:ext uri="{FF2B5EF4-FFF2-40B4-BE49-F238E27FC236}">
                <a16:creationId xmlns:a16="http://schemas.microsoft.com/office/drawing/2014/main" id="{8086912A-90A1-580D-AE0D-D0C86BCE3275}"/>
              </a:ext>
            </a:extLst>
          </p:cNvPr>
          <p:cNvSpPr>
            <a:spLocks noGrp="1"/>
          </p:cNvSpPr>
          <p:nvPr>
            <p:ph type="dt" idx="14"/>
          </p:nvPr>
        </p:nvSpPr>
        <p:spPr/>
        <p:txBody>
          <a:bodyPr/>
          <a:lstStyle/>
          <a:p>
            <a:r>
              <a:rPr lang="en-US"/>
              <a:t>Confidential</a:t>
            </a:r>
          </a:p>
        </p:txBody>
      </p:sp>
      <p:sp>
        <p:nvSpPr>
          <p:cNvPr id="7" name="Footer Placeholder 6">
            <a:extLst>
              <a:ext uri="{FF2B5EF4-FFF2-40B4-BE49-F238E27FC236}">
                <a16:creationId xmlns:a16="http://schemas.microsoft.com/office/drawing/2014/main" id="{DADBB8BB-1014-1570-1E08-384EF0299157}"/>
              </a:ext>
            </a:extLst>
          </p:cNvPr>
          <p:cNvSpPr>
            <a:spLocks noGrp="1"/>
          </p:cNvSpPr>
          <p:nvPr>
            <p:ph type="ftr" sz="quarter" idx="15"/>
          </p:nvPr>
        </p:nvSpPr>
        <p:spPr/>
        <p:txBody>
          <a:bodyPr/>
          <a:lstStyle>
            <a:lvl1pPr>
              <a:defRPr>
                <a:solidFill>
                  <a:schemeClr val="bg1"/>
                </a:solidFill>
              </a:defRPr>
            </a:lvl1pPr>
          </a:lstStyle>
          <a:p>
            <a:r>
              <a:rPr lang="en-US"/>
              <a:t>info.plinqit.com</a:t>
            </a:r>
            <a:endParaRPr lang="en-US" dirty="0"/>
          </a:p>
        </p:txBody>
      </p:sp>
      <p:sp>
        <p:nvSpPr>
          <p:cNvPr id="9" name="Slide Number Placeholder 8">
            <a:extLst>
              <a:ext uri="{FF2B5EF4-FFF2-40B4-BE49-F238E27FC236}">
                <a16:creationId xmlns:a16="http://schemas.microsoft.com/office/drawing/2014/main" id="{079A74D6-77E4-FBA8-6F1B-DB16C10D5029}"/>
              </a:ext>
            </a:extLst>
          </p:cNvPr>
          <p:cNvSpPr>
            <a:spLocks noGrp="1"/>
          </p:cNvSpPr>
          <p:nvPr>
            <p:ph type="sldNum" sz="quarter" idx="16"/>
          </p:nvPr>
        </p:nvSpPr>
        <p:spPr/>
        <p:txBody>
          <a:bodyPr/>
          <a:lstStyle>
            <a:lvl1pPr>
              <a:defRPr>
                <a:solidFill>
                  <a:schemeClr val="bg1"/>
                </a:solidFill>
              </a:defRPr>
            </a:lvl1p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770876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bg>
      <p:bgPr>
        <a:solidFill>
          <a:schemeClr val="bg1"/>
        </a:solidFill>
        <a:effectLst/>
      </p:bgPr>
    </p:bg>
    <p:spTree>
      <p:nvGrpSpPr>
        <p:cNvPr id="1" name="Shape 36"/>
        <p:cNvGrpSpPr/>
        <p:nvPr/>
      </p:nvGrpSpPr>
      <p:grpSpPr>
        <a:xfrm>
          <a:off x="0" y="0"/>
          <a:ext cx="0" cy="0"/>
          <a:chOff x="0" y="0"/>
          <a:chExt cx="0" cy="0"/>
        </a:xfrm>
      </p:grpSpPr>
      <p:sp>
        <p:nvSpPr>
          <p:cNvPr id="37" name="Google Shape;37;p21"/>
          <p:cNvSpPr/>
          <p:nvPr/>
        </p:nvSpPr>
        <p:spPr>
          <a:xfrm>
            <a:off x="0" y="0"/>
            <a:ext cx="12201625" cy="1420814"/>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38" name="Google Shape;38;p21"/>
          <p:cNvSpPr txBox="1">
            <a:spLocks noGrp="1"/>
          </p:cNvSpPr>
          <p:nvPr>
            <p:ph type="body" idx="1"/>
          </p:nvPr>
        </p:nvSpPr>
        <p:spPr>
          <a:xfrm>
            <a:off x="596347" y="1600200"/>
            <a:ext cx="10972799" cy="457676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rgbClr val="55565A"/>
              </a:buClr>
              <a:buSzPts val="2400"/>
              <a:buChar char="•"/>
              <a:defRPr b="0" i="0">
                <a:latin typeface="Lato"/>
                <a:ea typeface="Lato"/>
                <a:cs typeface="Lato"/>
                <a:sym typeface="Lato"/>
              </a:defRPr>
            </a:lvl1pPr>
            <a:lvl2pPr marL="914400" lvl="1" indent="-355600" algn="l">
              <a:lnSpc>
                <a:spcPct val="90000"/>
              </a:lnSpc>
              <a:spcBef>
                <a:spcPts val="500"/>
              </a:spcBef>
              <a:spcAft>
                <a:spcPts val="0"/>
              </a:spcAft>
              <a:buClr>
                <a:srgbClr val="55565A"/>
              </a:buClr>
              <a:buSzPts val="2000"/>
              <a:buChar char="•"/>
              <a:defRPr b="0" i="0">
                <a:latin typeface="Lato"/>
                <a:ea typeface="Lato"/>
                <a:cs typeface="Lato"/>
                <a:sym typeface="Lato"/>
              </a:defRPr>
            </a:lvl2pPr>
            <a:lvl3pPr marL="1371600" lvl="2" indent="-342900" algn="l">
              <a:lnSpc>
                <a:spcPct val="90000"/>
              </a:lnSpc>
              <a:spcBef>
                <a:spcPts val="500"/>
              </a:spcBef>
              <a:spcAft>
                <a:spcPts val="0"/>
              </a:spcAft>
              <a:buClr>
                <a:srgbClr val="55565A"/>
              </a:buClr>
              <a:buSzPts val="1800"/>
              <a:buChar char="•"/>
              <a:defRPr b="0" i="0">
                <a:latin typeface="Lato"/>
                <a:ea typeface="Lato"/>
                <a:cs typeface="Lato"/>
                <a:sym typeface="Lato"/>
              </a:defRPr>
            </a:lvl3pPr>
            <a:lvl4pPr marL="1828800" lvl="3" indent="-330200" algn="l">
              <a:lnSpc>
                <a:spcPct val="90000"/>
              </a:lnSpc>
              <a:spcBef>
                <a:spcPts val="500"/>
              </a:spcBef>
              <a:spcAft>
                <a:spcPts val="0"/>
              </a:spcAft>
              <a:buClr>
                <a:srgbClr val="55565A"/>
              </a:buClr>
              <a:buSzPts val="1600"/>
              <a:buChar char="•"/>
              <a:defRPr b="0" i="0">
                <a:latin typeface="Lato"/>
                <a:ea typeface="Lato"/>
                <a:cs typeface="Lato"/>
                <a:sym typeface="Lato"/>
              </a:defRPr>
            </a:lvl4pPr>
            <a:lvl5pPr marL="2286000" lvl="4" indent="-317500" algn="l">
              <a:lnSpc>
                <a:spcPct val="90000"/>
              </a:lnSpc>
              <a:spcBef>
                <a:spcPts val="500"/>
              </a:spcBef>
              <a:spcAft>
                <a:spcPts val="0"/>
              </a:spcAft>
              <a:buClr>
                <a:srgbClr val="55565A"/>
              </a:buClr>
              <a:buSzPts val="1400"/>
              <a:buChar char="•"/>
              <a:defRPr b="0" i="0">
                <a:latin typeface="Lato"/>
                <a:ea typeface="Lato"/>
                <a:cs typeface="Lato"/>
                <a:sym typeface="La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9" name="Google Shape;39;p21"/>
          <p:cNvSpPr/>
          <p:nvPr/>
        </p:nvSpPr>
        <p:spPr>
          <a:xfrm>
            <a:off x="-18067" y="-29370"/>
            <a:ext cx="12232392" cy="1420814"/>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43" name="Google Shape;43;p21"/>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solidFill>
                  <a:schemeClr val="bg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 name="Date Placeholder 1">
            <a:extLst>
              <a:ext uri="{FF2B5EF4-FFF2-40B4-BE49-F238E27FC236}">
                <a16:creationId xmlns:a16="http://schemas.microsoft.com/office/drawing/2014/main" id="{0D0965B2-5593-C205-3075-76F9D12B84BF}"/>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CDAC1F57-AE82-1E1C-255B-E55B9D88E0A4}"/>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67DC95BC-377B-039D-EC37-0667FEE4B588}"/>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23127257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wo Content" preserve="1" userDrawn="1">
  <p:cSld name="2_Two Content">
    <p:spTree>
      <p:nvGrpSpPr>
        <p:cNvPr id="1" name="Shape 60"/>
        <p:cNvGrpSpPr/>
        <p:nvPr/>
      </p:nvGrpSpPr>
      <p:grpSpPr>
        <a:xfrm>
          <a:off x="0" y="0"/>
          <a:ext cx="0" cy="0"/>
          <a:chOff x="0" y="0"/>
          <a:chExt cx="0" cy="0"/>
        </a:xfrm>
      </p:grpSpPr>
      <p:sp>
        <p:nvSpPr>
          <p:cNvPr id="61" name="Google Shape;61;p21"/>
          <p:cNvSpPr/>
          <p:nvPr/>
        </p:nvSpPr>
        <p:spPr>
          <a:xfrm>
            <a:off x="0" y="4011"/>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Content Placeholder 2">
            <a:extLst>
              <a:ext uri="{FF2B5EF4-FFF2-40B4-BE49-F238E27FC236}">
                <a16:creationId xmlns:a16="http://schemas.microsoft.com/office/drawing/2014/main" id="{27D81690-0F96-AB39-CFE6-C98988973A77}"/>
              </a:ext>
            </a:extLst>
          </p:cNvPr>
          <p:cNvSpPr>
            <a:spLocks noGrp="1"/>
          </p:cNvSpPr>
          <p:nvPr>
            <p:ph idx="13"/>
          </p:nvPr>
        </p:nvSpPr>
        <p:spPr>
          <a:xfrm rot="16200000" flipH="1">
            <a:off x="5747084" y="409073"/>
            <a:ext cx="6870032" cy="6019800"/>
          </a:xfrm>
          <a:prstGeom prst="rect">
            <a:avLst/>
          </a:prstGeom>
          <a:solidFill>
            <a:srgbClr val="55565A"/>
          </a:solidFill>
        </p:spPr>
        <p:txBody>
          <a:bodyPr>
            <a:noAutofit/>
          </a:bodyPr>
          <a:lstStyle>
            <a:lvl1pPr>
              <a:defRPr b="0" i="0">
                <a:noFill/>
                <a:latin typeface="Lato" panose="020F0502020204030203" pitchFamily="34" charset="0"/>
              </a:defRPr>
            </a:lvl1pPr>
            <a:lvl2pPr>
              <a:defRPr b="0" i="0">
                <a:noFill/>
                <a:latin typeface="Lato" panose="020F0502020204030203" pitchFamily="34" charset="0"/>
              </a:defRPr>
            </a:lvl2pPr>
            <a:lvl3pPr>
              <a:defRPr b="0" i="0">
                <a:noFill/>
                <a:latin typeface="Lato" panose="020F0502020204030203" pitchFamily="34" charset="0"/>
              </a:defRPr>
            </a:lvl3pPr>
            <a:lvl4pPr>
              <a:defRPr b="0" i="0">
                <a:noFill/>
                <a:latin typeface="Lato" panose="020F0502020204030203" pitchFamily="34" charset="0"/>
              </a:defRPr>
            </a:lvl4pPr>
            <a:lvl5pPr>
              <a:defRPr b="0" i="0">
                <a:noFill/>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3" name="Google Shape;63;p21"/>
          <p:cNvSpPr txBox="1">
            <a:spLocks noGrp="1"/>
          </p:cNvSpPr>
          <p:nvPr>
            <p:ph type="body" idx="1"/>
          </p:nvPr>
        </p:nvSpPr>
        <p:spPr>
          <a:xfrm>
            <a:off x="596350" y="1600201"/>
            <a:ext cx="5423452" cy="4576763"/>
          </a:xfrm>
          <a:prstGeom prst="rect">
            <a:avLst/>
          </a:prstGeom>
          <a:noFill/>
          <a:ln>
            <a:noFill/>
          </a:ln>
        </p:spPr>
        <p:txBody>
          <a:bodyPr spcFirstLastPara="1" wrap="square" lIns="91420" tIns="45698" rIns="91420" bIns="45698" anchor="t" anchorCtr="0">
            <a:normAutofit/>
          </a:bodyPr>
          <a:lstStyle>
            <a:lvl1pPr marL="457178" lvl="0" indent="-342882" algn="l">
              <a:lnSpc>
                <a:spcPct val="90000"/>
              </a:lnSpc>
              <a:spcBef>
                <a:spcPts val="1000"/>
              </a:spcBef>
              <a:spcAft>
                <a:spcPts val="0"/>
              </a:spcAft>
              <a:buClr>
                <a:srgbClr val="55565A"/>
              </a:buClr>
              <a:buSzPts val="1800"/>
              <a:buChar char="•"/>
              <a:defRPr b="0" i="0">
                <a:latin typeface="Lato" panose="020F0502020204030203" pitchFamily="34" charset="0"/>
              </a:defRPr>
            </a:lvl1pPr>
            <a:lvl2pPr marL="914354" lvl="1" indent="-342882" algn="l">
              <a:lnSpc>
                <a:spcPct val="90000"/>
              </a:lnSpc>
              <a:spcBef>
                <a:spcPts val="500"/>
              </a:spcBef>
              <a:spcAft>
                <a:spcPts val="0"/>
              </a:spcAft>
              <a:buClr>
                <a:srgbClr val="55565A"/>
              </a:buClr>
              <a:buSzPts val="1800"/>
              <a:buChar char="•"/>
              <a:defRPr/>
            </a:lvl2pPr>
            <a:lvl3pPr marL="1371532" lvl="2" indent="-342882" algn="l">
              <a:lnSpc>
                <a:spcPct val="90000"/>
              </a:lnSpc>
              <a:spcBef>
                <a:spcPts val="500"/>
              </a:spcBef>
              <a:spcAft>
                <a:spcPts val="0"/>
              </a:spcAft>
              <a:buClr>
                <a:srgbClr val="55565A"/>
              </a:buClr>
              <a:buSzPts val="1800"/>
              <a:buChar char="•"/>
              <a:defRPr/>
            </a:lvl3pPr>
            <a:lvl4pPr marL="1828709" lvl="3" indent="-342882" algn="l">
              <a:lnSpc>
                <a:spcPct val="90000"/>
              </a:lnSpc>
              <a:spcBef>
                <a:spcPts val="500"/>
              </a:spcBef>
              <a:spcAft>
                <a:spcPts val="0"/>
              </a:spcAft>
              <a:buClr>
                <a:srgbClr val="55565A"/>
              </a:buClr>
              <a:buSzPts val="1800"/>
              <a:buChar char="•"/>
              <a:defRPr/>
            </a:lvl4pPr>
            <a:lvl5pPr marL="2285886" lvl="4" indent="-342882" algn="l">
              <a:lnSpc>
                <a:spcPct val="90000"/>
              </a:lnSpc>
              <a:spcBef>
                <a:spcPts val="500"/>
              </a:spcBef>
              <a:spcAft>
                <a:spcPts val="0"/>
              </a:spcAft>
              <a:buClr>
                <a:srgbClr val="55565A"/>
              </a:buClr>
              <a:buSzPts val="1800"/>
              <a:buChar char="•"/>
              <a:defRPr/>
            </a:lvl5pPr>
            <a:lvl6pPr marL="2743062" lvl="5" indent="-342882" algn="l">
              <a:lnSpc>
                <a:spcPct val="90000"/>
              </a:lnSpc>
              <a:spcBef>
                <a:spcPts val="500"/>
              </a:spcBef>
              <a:spcAft>
                <a:spcPts val="0"/>
              </a:spcAft>
              <a:buClr>
                <a:schemeClr val="dk1"/>
              </a:buClr>
              <a:buSzPts val="1800"/>
              <a:buChar char="•"/>
              <a:defRPr/>
            </a:lvl6pPr>
            <a:lvl7pPr marL="3200240" lvl="6" indent="-342882" algn="l">
              <a:lnSpc>
                <a:spcPct val="90000"/>
              </a:lnSpc>
              <a:spcBef>
                <a:spcPts val="500"/>
              </a:spcBef>
              <a:spcAft>
                <a:spcPts val="0"/>
              </a:spcAft>
              <a:buClr>
                <a:schemeClr val="dk1"/>
              </a:buClr>
              <a:buSzPts val="1800"/>
              <a:buChar char="•"/>
              <a:defRPr/>
            </a:lvl7pPr>
            <a:lvl8pPr marL="3657418" lvl="7" indent="-342882" algn="l">
              <a:lnSpc>
                <a:spcPct val="90000"/>
              </a:lnSpc>
              <a:spcBef>
                <a:spcPts val="500"/>
              </a:spcBef>
              <a:spcAft>
                <a:spcPts val="0"/>
              </a:spcAft>
              <a:buClr>
                <a:schemeClr val="dk1"/>
              </a:buClr>
              <a:buSzPts val="1800"/>
              <a:buChar char="•"/>
              <a:defRPr/>
            </a:lvl8pPr>
            <a:lvl9pPr marL="4114594" lvl="8" indent="-342882" algn="l">
              <a:lnSpc>
                <a:spcPct val="90000"/>
              </a:lnSpc>
              <a:spcBef>
                <a:spcPts val="500"/>
              </a:spcBef>
              <a:spcAft>
                <a:spcPts val="0"/>
              </a:spcAft>
              <a:buClr>
                <a:schemeClr val="dk1"/>
              </a:buClr>
              <a:buSzPts val="1800"/>
              <a:buChar char="•"/>
              <a:defRPr/>
            </a:lvl9pPr>
          </a:lstStyle>
          <a:p>
            <a:pPr lvl="0"/>
            <a:r>
              <a:rPr lang="en-US" dirty="0"/>
              <a:t>Click to edit Master text styles</a:t>
            </a:r>
          </a:p>
        </p:txBody>
      </p:sp>
      <p:sp>
        <p:nvSpPr>
          <p:cNvPr id="5" name="Title 4">
            <a:extLst>
              <a:ext uri="{FF2B5EF4-FFF2-40B4-BE49-F238E27FC236}">
                <a16:creationId xmlns:a16="http://schemas.microsoft.com/office/drawing/2014/main" id="{19E5C3FB-30CC-FA8C-1084-0EC6CBA6AE0B}"/>
              </a:ext>
            </a:extLst>
          </p:cNvPr>
          <p:cNvSpPr>
            <a:spLocks noGrp="1"/>
          </p:cNvSpPr>
          <p:nvPr>
            <p:ph type="title"/>
          </p:nvPr>
        </p:nvSpPr>
        <p:spPr>
          <a:xfrm>
            <a:off x="596347" y="228601"/>
            <a:ext cx="5499653" cy="1192212"/>
          </a:xfrm>
          <a:prstGeom prst="rect">
            <a:avLst/>
          </a:prstGeom>
        </p:spPr>
        <p:txBody>
          <a:bodyPr/>
          <a:lstStyle/>
          <a:p>
            <a:r>
              <a:rPr lang="en-US" dirty="0"/>
              <a:t>Click to edit Master title style</a:t>
            </a:r>
          </a:p>
        </p:txBody>
      </p:sp>
      <p:sp>
        <p:nvSpPr>
          <p:cNvPr id="4" name="Date Placeholder 3">
            <a:extLst>
              <a:ext uri="{FF2B5EF4-FFF2-40B4-BE49-F238E27FC236}">
                <a16:creationId xmlns:a16="http://schemas.microsoft.com/office/drawing/2014/main" id="{10553F3B-6ACA-B346-7C32-955516DC8942}"/>
              </a:ext>
            </a:extLst>
          </p:cNvPr>
          <p:cNvSpPr>
            <a:spLocks noGrp="1"/>
          </p:cNvSpPr>
          <p:nvPr>
            <p:ph type="dt" idx="14"/>
          </p:nvPr>
        </p:nvSpPr>
        <p:spPr/>
        <p:txBody>
          <a:bodyPr/>
          <a:lstStyle/>
          <a:p>
            <a:r>
              <a:rPr lang="en-US"/>
              <a:t>Confidential</a:t>
            </a:r>
          </a:p>
        </p:txBody>
      </p:sp>
      <p:sp>
        <p:nvSpPr>
          <p:cNvPr id="8" name="Footer Placeholder 7">
            <a:extLst>
              <a:ext uri="{FF2B5EF4-FFF2-40B4-BE49-F238E27FC236}">
                <a16:creationId xmlns:a16="http://schemas.microsoft.com/office/drawing/2014/main" id="{460F616C-CE95-2885-3F49-3A9A4A12CA11}"/>
              </a:ext>
            </a:extLst>
          </p:cNvPr>
          <p:cNvSpPr>
            <a:spLocks noGrp="1"/>
          </p:cNvSpPr>
          <p:nvPr>
            <p:ph type="ftr" sz="quarter" idx="15"/>
          </p:nvPr>
        </p:nvSpPr>
        <p:spPr/>
        <p:txBody>
          <a:bodyPr/>
          <a:lstStyle>
            <a:lvl1pPr>
              <a:defRPr>
                <a:solidFill>
                  <a:schemeClr val="bg1"/>
                </a:solidFill>
              </a:defRPr>
            </a:lvl1pPr>
          </a:lstStyle>
          <a:p>
            <a:r>
              <a:rPr lang="en-US"/>
              <a:t>info.plinqit.com</a:t>
            </a:r>
            <a:endParaRPr lang="en-US" dirty="0"/>
          </a:p>
        </p:txBody>
      </p:sp>
      <p:sp>
        <p:nvSpPr>
          <p:cNvPr id="9" name="Slide Number Placeholder 8">
            <a:extLst>
              <a:ext uri="{FF2B5EF4-FFF2-40B4-BE49-F238E27FC236}">
                <a16:creationId xmlns:a16="http://schemas.microsoft.com/office/drawing/2014/main" id="{B8FF9E7F-98EE-F3DF-D94E-F601C8AEEDF9}"/>
              </a:ext>
            </a:extLst>
          </p:cNvPr>
          <p:cNvSpPr>
            <a:spLocks noGrp="1"/>
          </p:cNvSpPr>
          <p:nvPr>
            <p:ph type="sldNum" sz="quarter" idx="16"/>
          </p:nvPr>
        </p:nvSpPr>
        <p:spPr/>
        <p:txBody>
          <a:bodyPr/>
          <a:lstStyle>
            <a:lvl1pPr>
              <a:defRPr>
                <a:solidFill>
                  <a:schemeClr val="bg1"/>
                </a:solidFill>
              </a:defRPr>
            </a:lvl1p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37395906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wo Content" preserve="1" userDrawn="1">
  <p:cSld name="2_Two Content">
    <p:spTree>
      <p:nvGrpSpPr>
        <p:cNvPr id="1" name="Shape 60"/>
        <p:cNvGrpSpPr/>
        <p:nvPr/>
      </p:nvGrpSpPr>
      <p:grpSpPr>
        <a:xfrm>
          <a:off x="0" y="0"/>
          <a:ext cx="0" cy="0"/>
          <a:chOff x="0" y="0"/>
          <a:chExt cx="0" cy="0"/>
        </a:xfrm>
      </p:grpSpPr>
      <p:sp>
        <p:nvSpPr>
          <p:cNvPr id="61" name="Google Shape;61;p21"/>
          <p:cNvSpPr/>
          <p:nvPr/>
        </p:nvSpPr>
        <p:spPr>
          <a:xfrm>
            <a:off x="0" y="4011"/>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Content Placeholder 2">
            <a:extLst>
              <a:ext uri="{FF2B5EF4-FFF2-40B4-BE49-F238E27FC236}">
                <a16:creationId xmlns:a16="http://schemas.microsoft.com/office/drawing/2014/main" id="{27D81690-0F96-AB39-CFE6-C98988973A77}"/>
              </a:ext>
            </a:extLst>
          </p:cNvPr>
          <p:cNvSpPr>
            <a:spLocks noGrp="1"/>
          </p:cNvSpPr>
          <p:nvPr>
            <p:ph idx="13"/>
          </p:nvPr>
        </p:nvSpPr>
        <p:spPr>
          <a:xfrm rot="16200000" flipH="1">
            <a:off x="6374918" y="758516"/>
            <a:ext cx="5122241" cy="5122238"/>
          </a:xfrm>
          <a:prstGeom prst="ellipse">
            <a:avLst/>
          </a:prstGeom>
          <a:solidFill>
            <a:srgbClr val="55565A"/>
          </a:solidFill>
        </p:spPr>
        <p:txBody>
          <a:bodyPr>
            <a:noAutofit/>
          </a:bodyPr>
          <a:lstStyle>
            <a:lvl1pPr>
              <a:defRPr b="0" i="0">
                <a:noFill/>
                <a:latin typeface="Lato" panose="020F0502020204030203" pitchFamily="34" charset="0"/>
              </a:defRPr>
            </a:lvl1pPr>
            <a:lvl2pPr>
              <a:defRPr b="0" i="0">
                <a:noFill/>
                <a:latin typeface="Lato" panose="020F0502020204030203" pitchFamily="34" charset="0"/>
              </a:defRPr>
            </a:lvl2pPr>
            <a:lvl3pPr>
              <a:defRPr b="0" i="0">
                <a:noFill/>
                <a:latin typeface="Lato" panose="020F0502020204030203" pitchFamily="34" charset="0"/>
              </a:defRPr>
            </a:lvl3pPr>
            <a:lvl4pPr>
              <a:defRPr b="0" i="0">
                <a:noFill/>
                <a:latin typeface="Lato" panose="020F0502020204030203" pitchFamily="34" charset="0"/>
              </a:defRPr>
            </a:lvl4pPr>
            <a:lvl5pPr>
              <a:defRPr b="0" i="0">
                <a:noFill/>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3" name="Google Shape;63;p21"/>
          <p:cNvSpPr txBox="1">
            <a:spLocks noGrp="1"/>
          </p:cNvSpPr>
          <p:nvPr>
            <p:ph type="body" idx="1"/>
          </p:nvPr>
        </p:nvSpPr>
        <p:spPr>
          <a:xfrm>
            <a:off x="596350" y="1600201"/>
            <a:ext cx="5423452" cy="4576763"/>
          </a:xfrm>
          <a:prstGeom prst="rect">
            <a:avLst/>
          </a:prstGeom>
          <a:noFill/>
          <a:ln>
            <a:noFill/>
          </a:ln>
        </p:spPr>
        <p:txBody>
          <a:bodyPr spcFirstLastPara="1" wrap="square" lIns="91420" tIns="45698" rIns="91420" bIns="45698" anchor="t" anchorCtr="0">
            <a:normAutofit/>
          </a:bodyPr>
          <a:lstStyle>
            <a:lvl1pPr marL="457178" lvl="0" indent="-342882" algn="l">
              <a:lnSpc>
                <a:spcPct val="90000"/>
              </a:lnSpc>
              <a:spcBef>
                <a:spcPts val="1000"/>
              </a:spcBef>
              <a:spcAft>
                <a:spcPts val="0"/>
              </a:spcAft>
              <a:buClr>
                <a:srgbClr val="55565A"/>
              </a:buClr>
              <a:buSzPts val="1800"/>
              <a:buChar char="•"/>
              <a:defRPr b="0" i="0">
                <a:latin typeface="Lato" panose="020F0502020204030203" pitchFamily="34" charset="0"/>
              </a:defRPr>
            </a:lvl1pPr>
            <a:lvl2pPr marL="914354" lvl="1" indent="-342882" algn="l">
              <a:lnSpc>
                <a:spcPct val="90000"/>
              </a:lnSpc>
              <a:spcBef>
                <a:spcPts val="500"/>
              </a:spcBef>
              <a:spcAft>
                <a:spcPts val="0"/>
              </a:spcAft>
              <a:buClr>
                <a:srgbClr val="55565A"/>
              </a:buClr>
              <a:buSzPts val="1800"/>
              <a:buChar char="•"/>
              <a:defRPr/>
            </a:lvl2pPr>
            <a:lvl3pPr marL="1371532" lvl="2" indent="-342882" algn="l">
              <a:lnSpc>
                <a:spcPct val="90000"/>
              </a:lnSpc>
              <a:spcBef>
                <a:spcPts val="500"/>
              </a:spcBef>
              <a:spcAft>
                <a:spcPts val="0"/>
              </a:spcAft>
              <a:buClr>
                <a:srgbClr val="55565A"/>
              </a:buClr>
              <a:buSzPts val="1800"/>
              <a:buChar char="•"/>
              <a:defRPr/>
            </a:lvl3pPr>
            <a:lvl4pPr marL="1828709" lvl="3" indent="-342882" algn="l">
              <a:lnSpc>
                <a:spcPct val="90000"/>
              </a:lnSpc>
              <a:spcBef>
                <a:spcPts val="500"/>
              </a:spcBef>
              <a:spcAft>
                <a:spcPts val="0"/>
              </a:spcAft>
              <a:buClr>
                <a:srgbClr val="55565A"/>
              </a:buClr>
              <a:buSzPts val="1800"/>
              <a:buChar char="•"/>
              <a:defRPr/>
            </a:lvl4pPr>
            <a:lvl5pPr marL="2285886" lvl="4" indent="-342882" algn="l">
              <a:lnSpc>
                <a:spcPct val="90000"/>
              </a:lnSpc>
              <a:spcBef>
                <a:spcPts val="500"/>
              </a:spcBef>
              <a:spcAft>
                <a:spcPts val="0"/>
              </a:spcAft>
              <a:buClr>
                <a:srgbClr val="55565A"/>
              </a:buClr>
              <a:buSzPts val="1800"/>
              <a:buChar char="•"/>
              <a:defRPr/>
            </a:lvl5pPr>
            <a:lvl6pPr marL="2743062" lvl="5" indent="-342882" algn="l">
              <a:lnSpc>
                <a:spcPct val="90000"/>
              </a:lnSpc>
              <a:spcBef>
                <a:spcPts val="500"/>
              </a:spcBef>
              <a:spcAft>
                <a:spcPts val="0"/>
              </a:spcAft>
              <a:buClr>
                <a:schemeClr val="dk1"/>
              </a:buClr>
              <a:buSzPts val="1800"/>
              <a:buChar char="•"/>
              <a:defRPr/>
            </a:lvl6pPr>
            <a:lvl7pPr marL="3200240" lvl="6" indent="-342882" algn="l">
              <a:lnSpc>
                <a:spcPct val="90000"/>
              </a:lnSpc>
              <a:spcBef>
                <a:spcPts val="500"/>
              </a:spcBef>
              <a:spcAft>
                <a:spcPts val="0"/>
              </a:spcAft>
              <a:buClr>
                <a:schemeClr val="dk1"/>
              </a:buClr>
              <a:buSzPts val="1800"/>
              <a:buChar char="•"/>
              <a:defRPr/>
            </a:lvl7pPr>
            <a:lvl8pPr marL="3657418" lvl="7" indent="-342882" algn="l">
              <a:lnSpc>
                <a:spcPct val="90000"/>
              </a:lnSpc>
              <a:spcBef>
                <a:spcPts val="500"/>
              </a:spcBef>
              <a:spcAft>
                <a:spcPts val="0"/>
              </a:spcAft>
              <a:buClr>
                <a:schemeClr val="dk1"/>
              </a:buClr>
              <a:buSzPts val="1800"/>
              <a:buChar char="•"/>
              <a:defRPr/>
            </a:lvl8pPr>
            <a:lvl9pPr marL="4114594" lvl="8" indent="-342882" algn="l">
              <a:lnSpc>
                <a:spcPct val="90000"/>
              </a:lnSpc>
              <a:spcBef>
                <a:spcPts val="500"/>
              </a:spcBef>
              <a:spcAft>
                <a:spcPts val="0"/>
              </a:spcAft>
              <a:buClr>
                <a:schemeClr val="dk1"/>
              </a:buClr>
              <a:buSzPts val="1800"/>
              <a:buChar char="•"/>
              <a:defRPr/>
            </a:lvl9pPr>
          </a:lstStyle>
          <a:p>
            <a:pPr lvl="0"/>
            <a:r>
              <a:rPr lang="en-US" dirty="0"/>
              <a:t>Click to edit Master text styles</a:t>
            </a:r>
          </a:p>
        </p:txBody>
      </p:sp>
      <p:sp>
        <p:nvSpPr>
          <p:cNvPr id="6" name="!!Arc">
            <a:extLst>
              <a:ext uri="{FF2B5EF4-FFF2-40B4-BE49-F238E27FC236}">
                <a16:creationId xmlns:a16="http://schemas.microsoft.com/office/drawing/2014/main" id="{CD4DA3F5-50C0-375A-E7F9-F202CB5E6E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0" i="0" dirty="0">
              <a:latin typeface="Lato" panose="020F0502020204030203" pitchFamily="34" charset="0"/>
            </a:endParaRPr>
          </a:p>
        </p:txBody>
      </p:sp>
      <p:sp>
        <p:nvSpPr>
          <p:cNvPr id="7" name="!!Oval">
            <a:extLst>
              <a:ext uri="{FF2B5EF4-FFF2-40B4-BE49-F238E27FC236}">
                <a16:creationId xmlns:a16="http://schemas.microsoft.com/office/drawing/2014/main" id="{0415C7EF-59F0-B000-9820-033F6E70D5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Lato" panose="020F0502020204030203" pitchFamily="34" charset="0"/>
              <a:ea typeface="+mn-ea"/>
              <a:cs typeface="+mn-cs"/>
            </a:endParaRPr>
          </a:p>
        </p:txBody>
      </p:sp>
      <p:sp>
        <p:nvSpPr>
          <p:cNvPr id="5" name="Title 4">
            <a:extLst>
              <a:ext uri="{FF2B5EF4-FFF2-40B4-BE49-F238E27FC236}">
                <a16:creationId xmlns:a16="http://schemas.microsoft.com/office/drawing/2014/main" id="{7C3E008F-FCA8-7226-48D7-041F8D7F3B17}"/>
              </a:ext>
            </a:extLst>
          </p:cNvPr>
          <p:cNvSpPr>
            <a:spLocks noGrp="1"/>
          </p:cNvSpPr>
          <p:nvPr>
            <p:ph type="title"/>
          </p:nvPr>
        </p:nvSpPr>
        <p:spPr>
          <a:xfrm>
            <a:off x="596347" y="228601"/>
            <a:ext cx="6642653" cy="1192212"/>
          </a:xfrm>
          <a:prstGeom prst="rect">
            <a:avLst/>
          </a:prstGeom>
        </p:spPr>
        <p:txBody>
          <a:bodyPr/>
          <a:lstStyle/>
          <a:p>
            <a:r>
              <a:rPr lang="en-US" dirty="0"/>
              <a:t>Click to edit Master title style</a:t>
            </a:r>
          </a:p>
        </p:txBody>
      </p:sp>
      <p:sp>
        <p:nvSpPr>
          <p:cNvPr id="4" name="Date Placeholder 3">
            <a:extLst>
              <a:ext uri="{FF2B5EF4-FFF2-40B4-BE49-F238E27FC236}">
                <a16:creationId xmlns:a16="http://schemas.microsoft.com/office/drawing/2014/main" id="{8C00E101-1617-2125-C5DB-6DC317E6036C}"/>
              </a:ext>
            </a:extLst>
          </p:cNvPr>
          <p:cNvSpPr>
            <a:spLocks noGrp="1"/>
          </p:cNvSpPr>
          <p:nvPr>
            <p:ph type="dt" idx="14"/>
          </p:nvPr>
        </p:nvSpPr>
        <p:spPr/>
        <p:txBody>
          <a:bodyPr/>
          <a:lstStyle/>
          <a:p>
            <a:r>
              <a:rPr lang="en-US"/>
              <a:t>Confidential</a:t>
            </a:r>
          </a:p>
        </p:txBody>
      </p:sp>
      <p:sp>
        <p:nvSpPr>
          <p:cNvPr id="10" name="Footer Placeholder 9">
            <a:extLst>
              <a:ext uri="{FF2B5EF4-FFF2-40B4-BE49-F238E27FC236}">
                <a16:creationId xmlns:a16="http://schemas.microsoft.com/office/drawing/2014/main" id="{D797D7C1-BF1A-4A58-4EE8-946B20716A63}"/>
              </a:ext>
            </a:extLst>
          </p:cNvPr>
          <p:cNvSpPr>
            <a:spLocks noGrp="1"/>
          </p:cNvSpPr>
          <p:nvPr>
            <p:ph type="ftr" sz="quarter" idx="15"/>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172658EF-2B97-1916-83A2-A5709C176F7E}"/>
              </a:ext>
            </a:extLst>
          </p:cNvPr>
          <p:cNvSpPr>
            <a:spLocks noGrp="1"/>
          </p:cNvSpPr>
          <p:nvPr>
            <p:ph type="sldNum" sz="quarter" idx="16"/>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5594515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wo Content" preserve="1">
  <p:cSld name="2_Two Content">
    <p:spTree>
      <p:nvGrpSpPr>
        <p:cNvPr id="1" name="Shape 377"/>
        <p:cNvGrpSpPr/>
        <p:nvPr/>
      </p:nvGrpSpPr>
      <p:grpSpPr>
        <a:xfrm>
          <a:off x="0" y="0"/>
          <a:ext cx="0" cy="0"/>
          <a:chOff x="0" y="0"/>
          <a:chExt cx="0" cy="0"/>
        </a:xfrm>
      </p:grpSpPr>
      <p:sp>
        <p:nvSpPr>
          <p:cNvPr id="378" name="Google Shape;378;p59"/>
          <p:cNvSpPr txBox="1">
            <a:spLocks noGrp="1"/>
          </p:cNvSpPr>
          <p:nvPr>
            <p:ph type="body" idx="1"/>
          </p:nvPr>
        </p:nvSpPr>
        <p:spPr>
          <a:xfrm>
            <a:off x="596350" y="1600201"/>
            <a:ext cx="5423452"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79" name="Google Shape;379;p59" descr="Background pattern&#10;&#10;Description automatically generated"/>
          <p:cNvPicPr preferRelativeResize="0"/>
          <p:nvPr/>
        </p:nvPicPr>
        <p:blipFill rotWithShape="1">
          <a:blip r:embed="rId2">
            <a:alphaModFix/>
          </a:blip>
          <a:srcRect/>
          <a:stretch/>
        </p:blipFill>
        <p:spPr>
          <a:xfrm>
            <a:off x="6947450" y="4011"/>
            <a:ext cx="5244550" cy="6858000"/>
          </a:xfrm>
          <a:prstGeom prst="rect">
            <a:avLst/>
          </a:prstGeom>
          <a:noFill/>
          <a:ln>
            <a:noFill/>
          </a:ln>
        </p:spPr>
      </p:pic>
      <p:sp>
        <p:nvSpPr>
          <p:cNvPr id="382" name="Google Shape;382;p59"/>
          <p:cNvSpPr txBox="1">
            <a:spLocks noGrp="1"/>
          </p:cNvSpPr>
          <p:nvPr>
            <p:ph type="body" idx="2"/>
          </p:nvPr>
        </p:nvSpPr>
        <p:spPr>
          <a:xfrm>
            <a:off x="7288696" y="1447800"/>
            <a:ext cx="4280450" cy="555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300"/>
              <a:buNone/>
              <a:defRPr sz="2300" b="0" i="0">
                <a:solidFill>
                  <a:schemeClr val="lt1"/>
                </a:solidFill>
                <a:latin typeface="Lato"/>
                <a:ea typeface="Lato"/>
                <a:cs typeface="Lato"/>
                <a:sym typeface="Lato"/>
              </a:defRPr>
            </a:lvl1pPr>
            <a:lvl2pPr marL="914400" lvl="1" indent="-228600" algn="ctr">
              <a:lnSpc>
                <a:spcPct val="90000"/>
              </a:lnSpc>
              <a:spcBef>
                <a:spcPts val="500"/>
              </a:spcBef>
              <a:spcAft>
                <a:spcPts val="0"/>
              </a:spcAft>
              <a:buClr>
                <a:schemeClr val="lt1"/>
              </a:buClr>
              <a:buSzPts val="2000"/>
              <a:buNone/>
              <a:defRPr>
                <a:solidFill>
                  <a:schemeClr val="lt1"/>
                </a:solidFill>
              </a:defRPr>
            </a:lvl2pPr>
            <a:lvl3pPr marL="1371600" lvl="2" indent="-228600" algn="ctr">
              <a:lnSpc>
                <a:spcPct val="90000"/>
              </a:lnSpc>
              <a:spcBef>
                <a:spcPts val="500"/>
              </a:spcBef>
              <a:spcAft>
                <a:spcPts val="0"/>
              </a:spcAft>
              <a:buClr>
                <a:schemeClr val="lt1"/>
              </a:buClr>
              <a:buSzPts val="1800"/>
              <a:buNone/>
              <a:defRPr>
                <a:solidFill>
                  <a:schemeClr val="lt1"/>
                </a:solidFill>
              </a:defRPr>
            </a:lvl3pPr>
            <a:lvl4pPr marL="1828800" lvl="3" indent="-228600" algn="ctr">
              <a:lnSpc>
                <a:spcPct val="90000"/>
              </a:lnSpc>
              <a:spcBef>
                <a:spcPts val="500"/>
              </a:spcBef>
              <a:spcAft>
                <a:spcPts val="0"/>
              </a:spcAft>
              <a:buClr>
                <a:schemeClr val="lt1"/>
              </a:buClr>
              <a:buSzPts val="1600"/>
              <a:buNone/>
              <a:defRPr>
                <a:solidFill>
                  <a:schemeClr val="lt1"/>
                </a:solidFill>
              </a:defRPr>
            </a:lvl4pPr>
            <a:lvl5pPr marL="2286000" lvl="4" indent="-228600" algn="ctr">
              <a:lnSpc>
                <a:spcPct val="90000"/>
              </a:lnSpc>
              <a:spcBef>
                <a:spcPts val="500"/>
              </a:spcBef>
              <a:spcAft>
                <a:spcPts val="0"/>
              </a:spcAft>
              <a:buClr>
                <a:schemeClr val="lt1"/>
              </a:buClr>
              <a:buSzPts val="1400"/>
              <a:buNone/>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3" name="Google Shape;383;p59"/>
          <p:cNvSpPr txBox="1">
            <a:spLocks noGrp="1"/>
          </p:cNvSpPr>
          <p:nvPr>
            <p:ph type="body" idx="3"/>
          </p:nvPr>
        </p:nvSpPr>
        <p:spPr>
          <a:xfrm>
            <a:off x="7283725" y="2514601"/>
            <a:ext cx="4572000" cy="213359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000"/>
              <a:buNone/>
              <a:defRPr sz="2000" b="0" i="0">
                <a:solidFill>
                  <a:schemeClr val="lt1"/>
                </a:solidFill>
                <a:latin typeface="Lato"/>
                <a:ea typeface="Lato"/>
                <a:cs typeface="Lato"/>
                <a:sym typeface="Lato"/>
              </a:defRPr>
            </a:lvl1pPr>
            <a:lvl2pPr marL="914400" lvl="1" indent="-228600" algn="ctr">
              <a:lnSpc>
                <a:spcPct val="90000"/>
              </a:lnSpc>
              <a:spcBef>
                <a:spcPts val="500"/>
              </a:spcBef>
              <a:spcAft>
                <a:spcPts val="0"/>
              </a:spcAft>
              <a:buClr>
                <a:schemeClr val="lt1"/>
              </a:buClr>
              <a:buSzPts val="2000"/>
              <a:buNone/>
              <a:defRPr sz="2000" i="1">
                <a:solidFill>
                  <a:schemeClr val="lt1"/>
                </a:solidFill>
              </a:defRPr>
            </a:lvl2pPr>
            <a:lvl3pPr marL="1371600" lvl="2" indent="-228600" algn="ctr">
              <a:lnSpc>
                <a:spcPct val="90000"/>
              </a:lnSpc>
              <a:spcBef>
                <a:spcPts val="500"/>
              </a:spcBef>
              <a:spcAft>
                <a:spcPts val="0"/>
              </a:spcAft>
              <a:buClr>
                <a:schemeClr val="lt1"/>
              </a:buClr>
              <a:buSzPts val="1800"/>
              <a:buNone/>
              <a:defRPr>
                <a:solidFill>
                  <a:schemeClr val="lt1"/>
                </a:solidFill>
              </a:defRPr>
            </a:lvl3pPr>
            <a:lvl4pPr marL="1828800" lvl="3" indent="-228600" algn="ctr">
              <a:lnSpc>
                <a:spcPct val="90000"/>
              </a:lnSpc>
              <a:spcBef>
                <a:spcPts val="500"/>
              </a:spcBef>
              <a:spcAft>
                <a:spcPts val="0"/>
              </a:spcAft>
              <a:buClr>
                <a:schemeClr val="lt1"/>
              </a:buClr>
              <a:buSzPts val="1600"/>
              <a:buNone/>
              <a:defRPr>
                <a:solidFill>
                  <a:schemeClr val="lt1"/>
                </a:solidFill>
              </a:defRPr>
            </a:lvl4pPr>
            <a:lvl5pPr marL="2286000" lvl="4" indent="-228600" algn="ctr">
              <a:lnSpc>
                <a:spcPct val="90000"/>
              </a:lnSpc>
              <a:spcBef>
                <a:spcPts val="500"/>
              </a:spcBef>
              <a:spcAft>
                <a:spcPts val="0"/>
              </a:spcAft>
              <a:buClr>
                <a:schemeClr val="lt1"/>
              </a:buClr>
              <a:buSzPts val="1400"/>
              <a:buNone/>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59"/>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 name="Date Placeholder 2">
            <a:extLst>
              <a:ext uri="{FF2B5EF4-FFF2-40B4-BE49-F238E27FC236}">
                <a16:creationId xmlns:a16="http://schemas.microsoft.com/office/drawing/2014/main" id="{9C19C5B9-0E5F-8EE6-E252-4AA10E8317DF}"/>
              </a:ext>
            </a:extLst>
          </p:cNvPr>
          <p:cNvSpPr>
            <a:spLocks noGrp="1"/>
          </p:cNvSpPr>
          <p:nvPr>
            <p:ph type="dt" idx="10"/>
          </p:nvPr>
        </p:nvSpPr>
        <p:spPr/>
        <p:txBody>
          <a:bodyPr/>
          <a:lstStyle/>
          <a:p>
            <a:r>
              <a:rPr lang="en-US"/>
              <a:t>Confidential</a:t>
            </a:r>
          </a:p>
        </p:txBody>
      </p:sp>
      <p:sp>
        <p:nvSpPr>
          <p:cNvPr id="4" name="Footer Placeholder 3">
            <a:extLst>
              <a:ext uri="{FF2B5EF4-FFF2-40B4-BE49-F238E27FC236}">
                <a16:creationId xmlns:a16="http://schemas.microsoft.com/office/drawing/2014/main" id="{9072A121-8209-4839-589C-722BCF70F261}"/>
              </a:ext>
            </a:extLst>
          </p:cNvPr>
          <p:cNvSpPr>
            <a:spLocks noGrp="1"/>
          </p:cNvSpPr>
          <p:nvPr>
            <p:ph type="ftr" sz="quarter" idx="11"/>
          </p:nvPr>
        </p:nvSpPr>
        <p:spPr/>
        <p:txBody>
          <a:bodyPr/>
          <a:lstStyle>
            <a:lvl1pPr>
              <a:defRPr>
                <a:solidFill>
                  <a:schemeClr val="bg1"/>
                </a:solidFill>
              </a:defRPr>
            </a:lvl1pPr>
          </a:lstStyle>
          <a:p>
            <a:r>
              <a:rPr lang="en-US"/>
              <a:t>info.plinqit.com</a:t>
            </a:r>
            <a:endParaRPr lang="en-US" dirty="0"/>
          </a:p>
        </p:txBody>
      </p:sp>
      <p:sp>
        <p:nvSpPr>
          <p:cNvPr id="5" name="Slide Number Placeholder 4">
            <a:extLst>
              <a:ext uri="{FF2B5EF4-FFF2-40B4-BE49-F238E27FC236}">
                <a16:creationId xmlns:a16="http://schemas.microsoft.com/office/drawing/2014/main" id="{367CBADF-E2BA-4D1C-D139-C1660C769BCC}"/>
              </a:ext>
            </a:extLst>
          </p:cNvPr>
          <p:cNvSpPr>
            <a:spLocks noGrp="1"/>
          </p:cNvSpPr>
          <p:nvPr>
            <p:ph type="sldNum" sz="quarter" idx="12"/>
          </p:nvPr>
        </p:nvSpPr>
        <p:spPr/>
        <p:txBody>
          <a:bodyPr/>
          <a:lstStyle>
            <a:lvl1pPr>
              <a:defRPr>
                <a:solidFill>
                  <a:schemeClr val="bg1"/>
                </a:solidFill>
              </a:defRPr>
            </a:lvl1p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06665501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Content w/Picture Bkgd" preserve="1">
  <p:cSld name="Content w/Picture Bkgd">
    <p:spTree>
      <p:nvGrpSpPr>
        <p:cNvPr id="1" name="Shape 385"/>
        <p:cNvGrpSpPr/>
        <p:nvPr/>
      </p:nvGrpSpPr>
      <p:grpSpPr>
        <a:xfrm>
          <a:off x="0" y="0"/>
          <a:ext cx="0" cy="0"/>
          <a:chOff x="0" y="0"/>
          <a:chExt cx="0" cy="0"/>
        </a:xfrm>
      </p:grpSpPr>
      <p:sp>
        <p:nvSpPr>
          <p:cNvPr id="386" name="Google Shape;386;p60"/>
          <p:cNvSpPr>
            <a:spLocks noGrp="1"/>
          </p:cNvSpPr>
          <p:nvPr>
            <p:ph type="pic" idx="2"/>
          </p:nvPr>
        </p:nvSpPr>
        <p:spPr>
          <a:xfrm>
            <a:off x="0" y="0"/>
            <a:ext cx="12185650" cy="5861784"/>
          </a:xfrm>
          <a:prstGeom prst="rect">
            <a:avLst/>
          </a:prstGeom>
          <a:noFill/>
          <a:ln>
            <a:noFill/>
          </a:ln>
        </p:spPr>
      </p:sp>
      <p:sp>
        <p:nvSpPr>
          <p:cNvPr id="387" name="Google Shape;387;p60"/>
          <p:cNvSpPr txBox="1">
            <a:spLocks noGrp="1"/>
          </p:cNvSpPr>
          <p:nvPr>
            <p:ph type="body" idx="1"/>
          </p:nvPr>
        </p:nvSpPr>
        <p:spPr>
          <a:xfrm>
            <a:off x="596348" y="1600199"/>
            <a:ext cx="3518452" cy="3048001"/>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rgbClr val="55565A"/>
              </a:buClr>
              <a:buSzPts val="2400"/>
              <a:buChar char="•"/>
              <a:defRPr b="0" i="0">
                <a:latin typeface="Lato"/>
                <a:ea typeface="Lato"/>
                <a:cs typeface="Lato"/>
                <a:sym typeface="Lato"/>
              </a:defRPr>
            </a:lvl1pPr>
            <a:lvl2pPr marL="914400" lvl="1" indent="-355600" algn="l">
              <a:lnSpc>
                <a:spcPct val="90000"/>
              </a:lnSpc>
              <a:spcBef>
                <a:spcPts val="500"/>
              </a:spcBef>
              <a:spcAft>
                <a:spcPts val="0"/>
              </a:spcAft>
              <a:buClr>
                <a:srgbClr val="55565A"/>
              </a:buClr>
              <a:buSzPts val="2000"/>
              <a:buChar char="•"/>
              <a:defRPr b="0" i="0">
                <a:latin typeface="Lato"/>
                <a:ea typeface="Lato"/>
                <a:cs typeface="Lato"/>
                <a:sym typeface="Lato"/>
              </a:defRPr>
            </a:lvl2pPr>
            <a:lvl3pPr marL="1371600" lvl="2" indent="-342900" algn="l">
              <a:lnSpc>
                <a:spcPct val="90000"/>
              </a:lnSpc>
              <a:spcBef>
                <a:spcPts val="500"/>
              </a:spcBef>
              <a:spcAft>
                <a:spcPts val="0"/>
              </a:spcAft>
              <a:buClr>
                <a:srgbClr val="55565A"/>
              </a:buClr>
              <a:buSzPts val="1800"/>
              <a:buChar char="•"/>
              <a:defRPr b="0" i="0">
                <a:latin typeface="Lato"/>
                <a:ea typeface="Lato"/>
                <a:cs typeface="Lato"/>
                <a:sym typeface="Lato"/>
              </a:defRPr>
            </a:lvl3pPr>
            <a:lvl4pPr marL="1828800" lvl="3" indent="-330200" algn="l">
              <a:lnSpc>
                <a:spcPct val="90000"/>
              </a:lnSpc>
              <a:spcBef>
                <a:spcPts val="500"/>
              </a:spcBef>
              <a:spcAft>
                <a:spcPts val="0"/>
              </a:spcAft>
              <a:buClr>
                <a:srgbClr val="55565A"/>
              </a:buClr>
              <a:buSzPts val="1600"/>
              <a:buChar char="•"/>
              <a:defRPr b="0" i="0">
                <a:latin typeface="Lato"/>
                <a:ea typeface="Lato"/>
                <a:cs typeface="Lato"/>
                <a:sym typeface="Lato"/>
              </a:defRPr>
            </a:lvl4pPr>
            <a:lvl5pPr marL="2286000" lvl="4" indent="-317500" algn="l">
              <a:lnSpc>
                <a:spcPct val="90000"/>
              </a:lnSpc>
              <a:spcBef>
                <a:spcPts val="500"/>
              </a:spcBef>
              <a:spcAft>
                <a:spcPts val="0"/>
              </a:spcAft>
              <a:buClr>
                <a:srgbClr val="55565A"/>
              </a:buClr>
              <a:buSzPts val="1400"/>
              <a:buChar char="•"/>
              <a:defRPr b="0" i="0">
                <a:latin typeface="Lato"/>
                <a:ea typeface="Lato"/>
                <a:cs typeface="Lato"/>
                <a:sym typeface="La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8" name="Google Shape;388;p60"/>
          <p:cNvSpPr txBox="1">
            <a:spLocks noGrp="1"/>
          </p:cNvSpPr>
          <p:nvPr>
            <p:ph type="body" idx="3"/>
          </p:nvPr>
        </p:nvSpPr>
        <p:spPr>
          <a:xfrm>
            <a:off x="8054743" y="1600199"/>
            <a:ext cx="3518452" cy="3048001"/>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rgbClr val="55565A"/>
              </a:buClr>
              <a:buSzPts val="2400"/>
              <a:buChar char="•"/>
              <a:defRPr b="0" i="0">
                <a:latin typeface="Lato"/>
                <a:ea typeface="Lato"/>
                <a:cs typeface="Lato"/>
                <a:sym typeface="Lato"/>
              </a:defRPr>
            </a:lvl1pPr>
            <a:lvl2pPr marL="914400" lvl="1" indent="-355600" algn="l">
              <a:lnSpc>
                <a:spcPct val="90000"/>
              </a:lnSpc>
              <a:spcBef>
                <a:spcPts val="500"/>
              </a:spcBef>
              <a:spcAft>
                <a:spcPts val="0"/>
              </a:spcAft>
              <a:buClr>
                <a:srgbClr val="55565A"/>
              </a:buClr>
              <a:buSzPts val="2000"/>
              <a:buChar char="•"/>
              <a:defRPr b="0" i="0">
                <a:latin typeface="Lato"/>
                <a:ea typeface="Lato"/>
                <a:cs typeface="Lato"/>
                <a:sym typeface="Lato"/>
              </a:defRPr>
            </a:lvl2pPr>
            <a:lvl3pPr marL="1371600" lvl="2" indent="-342900" algn="l">
              <a:lnSpc>
                <a:spcPct val="90000"/>
              </a:lnSpc>
              <a:spcBef>
                <a:spcPts val="500"/>
              </a:spcBef>
              <a:spcAft>
                <a:spcPts val="0"/>
              </a:spcAft>
              <a:buClr>
                <a:srgbClr val="55565A"/>
              </a:buClr>
              <a:buSzPts val="1800"/>
              <a:buChar char="•"/>
              <a:defRPr b="0" i="0">
                <a:latin typeface="Lato"/>
                <a:ea typeface="Lato"/>
                <a:cs typeface="Lato"/>
                <a:sym typeface="Lato"/>
              </a:defRPr>
            </a:lvl3pPr>
            <a:lvl4pPr marL="1828800" lvl="3" indent="-330200" algn="l">
              <a:lnSpc>
                <a:spcPct val="90000"/>
              </a:lnSpc>
              <a:spcBef>
                <a:spcPts val="500"/>
              </a:spcBef>
              <a:spcAft>
                <a:spcPts val="0"/>
              </a:spcAft>
              <a:buClr>
                <a:srgbClr val="55565A"/>
              </a:buClr>
              <a:buSzPts val="1600"/>
              <a:buChar char="•"/>
              <a:defRPr b="0" i="0">
                <a:latin typeface="Lato"/>
                <a:ea typeface="Lato"/>
                <a:cs typeface="Lato"/>
                <a:sym typeface="Lato"/>
              </a:defRPr>
            </a:lvl4pPr>
            <a:lvl5pPr marL="2286000" lvl="4" indent="-317500" algn="l">
              <a:lnSpc>
                <a:spcPct val="90000"/>
              </a:lnSpc>
              <a:spcBef>
                <a:spcPts val="500"/>
              </a:spcBef>
              <a:spcAft>
                <a:spcPts val="0"/>
              </a:spcAft>
              <a:buClr>
                <a:srgbClr val="55565A"/>
              </a:buClr>
              <a:buSzPts val="1400"/>
              <a:buChar char="•"/>
              <a:defRPr b="0" i="0">
                <a:latin typeface="Lato"/>
                <a:ea typeface="Lato"/>
                <a:cs typeface="Lato"/>
                <a:sym typeface="La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9" name="Google Shape;389;p60"/>
          <p:cNvSpPr txBox="1">
            <a:spLocks noGrp="1"/>
          </p:cNvSpPr>
          <p:nvPr>
            <p:ph type="body" idx="4"/>
          </p:nvPr>
        </p:nvSpPr>
        <p:spPr>
          <a:xfrm>
            <a:off x="4320141" y="1600199"/>
            <a:ext cx="3518452" cy="3048001"/>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rgbClr val="55565A"/>
              </a:buClr>
              <a:buSzPts val="2400"/>
              <a:buChar char="•"/>
              <a:defRPr b="0" i="0">
                <a:latin typeface="Lato"/>
                <a:ea typeface="Lato"/>
                <a:cs typeface="Lato"/>
                <a:sym typeface="Lato"/>
              </a:defRPr>
            </a:lvl1pPr>
            <a:lvl2pPr marL="914400" lvl="1" indent="-355600" algn="l">
              <a:lnSpc>
                <a:spcPct val="90000"/>
              </a:lnSpc>
              <a:spcBef>
                <a:spcPts val="500"/>
              </a:spcBef>
              <a:spcAft>
                <a:spcPts val="0"/>
              </a:spcAft>
              <a:buClr>
                <a:srgbClr val="55565A"/>
              </a:buClr>
              <a:buSzPts val="2000"/>
              <a:buChar char="•"/>
              <a:defRPr b="0" i="0">
                <a:latin typeface="Lato"/>
                <a:ea typeface="Lato"/>
                <a:cs typeface="Lato"/>
                <a:sym typeface="Lato"/>
              </a:defRPr>
            </a:lvl2pPr>
            <a:lvl3pPr marL="1371600" lvl="2" indent="-342900" algn="l">
              <a:lnSpc>
                <a:spcPct val="90000"/>
              </a:lnSpc>
              <a:spcBef>
                <a:spcPts val="500"/>
              </a:spcBef>
              <a:spcAft>
                <a:spcPts val="0"/>
              </a:spcAft>
              <a:buClr>
                <a:srgbClr val="55565A"/>
              </a:buClr>
              <a:buSzPts val="1800"/>
              <a:buChar char="•"/>
              <a:defRPr b="0" i="0">
                <a:latin typeface="Lato"/>
                <a:ea typeface="Lato"/>
                <a:cs typeface="Lato"/>
                <a:sym typeface="Lato"/>
              </a:defRPr>
            </a:lvl3pPr>
            <a:lvl4pPr marL="1828800" lvl="3" indent="-330200" algn="l">
              <a:lnSpc>
                <a:spcPct val="90000"/>
              </a:lnSpc>
              <a:spcBef>
                <a:spcPts val="500"/>
              </a:spcBef>
              <a:spcAft>
                <a:spcPts val="0"/>
              </a:spcAft>
              <a:buClr>
                <a:srgbClr val="55565A"/>
              </a:buClr>
              <a:buSzPts val="1600"/>
              <a:buChar char="•"/>
              <a:defRPr b="0" i="0">
                <a:latin typeface="Lato"/>
                <a:ea typeface="Lato"/>
                <a:cs typeface="Lato"/>
                <a:sym typeface="Lato"/>
              </a:defRPr>
            </a:lvl4pPr>
            <a:lvl5pPr marL="2286000" lvl="4" indent="-317500" algn="l">
              <a:lnSpc>
                <a:spcPct val="90000"/>
              </a:lnSpc>
              <a:spcBef>
                <a:spcPts val="500"/>
              </a:spcBef>
              <a:spcAft>
                <a:spcPts val="0"/>
              </a:spcAft>
              <a:buClr>
                <a:srgbClr val="55565A"/>
              </a:buClr>
              <a:buSzPts val="1400"/>
              <a:buChar char="•"/>
              <a:defRPr b="0" i="0">
                <a:latin typeface="Lato"/>
                <a:ea typeface="Lato"/>
                <a:cs typeface="Lato"/>
                <a:sym typeface="La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3" name="Google Shape;393;p60"/>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860C4DB7-4961-CA6A-F62B-BB817AB729F2}"/>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84D7F8AB-5D35-7110-2213-A684CB933B9A}"/>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9DCE256B-2A94-6E7A-49D2-69949A66A937}"/>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9596693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wo Content" preserve="1">
  <p:cSld name="2_Two Content">
    <p:spTree>
      <p:nvGrpSpPr>
        <p:cNvPr id="1" name="Shape 394"/>
        <p:cNvGrpSpPr/>
        <p:nvPr/>
      </p:nvGrpSpPr>
      <p:grpSpPr>
        <a:xfrm>
          <a:off x="0" y="0"/>
          <a:ext cx="0" cy="0"/>
          <a:chOff x="0" y="0"/>
          <a:chExt cx="0" cy="0"/>
        </a:xfrm>
      </p:grpSpPr>
      <p:sp>
        <p:nvSpPr>
          <p:cNvPr id="395" name="Google Shape;395;p61"/>
          <p:cNvSpPr/>
          <p:nvPr/>
        </p:nvSpPr>
        <p:spPr>
          <a:xfrm>
            <a:off x="2" y="2"/>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sp>
        <p:nvSpPr>
          <p:cNvPr id="396" name="Google Shape;396;p61"/>
          <p:cNvSpPr txBox="1">
            <a:spLocks noGrp="1"/>
          </p:cNvSpPr>
          <p:nvPr>
            <p:ph type="body" idx="1"/>
          </p:nvPr>
        </p:nvSpPr>
        <p:spPr>
          <a:xfrm>
            <a:off x="596350" y="1600201"/>
            <a:ext cx="3427010"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7" name="Google Shape;397;p61"/>
          <p:cNvSpPr txBox="1">
            <a:spLocks noGrp="1"/>
          </p:cNvSpPr>
          <p:nvPr>
            <p:ph type="body" idx="2"/>
          </p:nvPr>
        </p:nvSpPr>
        <p:spPr>
          <a:xfrm>
            <a:off x="8142138" y="1600201"/>
            <a:ext cx="3427010"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61"/>
          <p:cNvSpPr txBox="1">
            <a:spLocks noGrp="1"/>
          </p:cNvSpPr>
          <p:nvPr>
            <p:ph type="body" idx="3"/>
          </p:nvPr>
        </p:nvSpPr>
        <p:spPr>
          <a:xfrm>
            <a:off x="4382495" y="1600201"/>
            <a:ext cx="3427010"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61"/>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9572A3FC-FA5C-2CD1-A371-5843416016AC}"/>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074CFE3A-612D-E9F0-A0CC-6632C231D38D}"/>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29FCAE01-F7C1-3A56-CCF7-22D2FEC302D8}"/>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96550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wo Content" preserve="1">
  <p:cSld name="2_Two Content">
    <p:spTree>
      <p:nvGrpSpPr>
        <p:cNvPr id="1" name="Shape 403"/>
        <p:cNvGrpSpPr/>
        <p:nvPr/>
      </p:nvGrpSpPr>
      <p:grpSpPr>
        <a:xfrm>
          <a:off x="0" y="0"/>
          <a:ext cx="0" cy="0"/>
          <a:chOff x="0" y="0"/>
          <a:chExt cx="0" cy="0"/>
        </a:xfrm>
      </p:grpSpPr>
      <p:sp>
        <p:nvSpPr>
          <p:cNvPr id="404" name="Google Shape;404;p62"/>
          <p:cNvSpPr/>
          <p:nvPr/>
        </p:nvSpPr>
        <p:spPr>
          <a:xfrm>
            <a:off x="2" y="2"/>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sp>
        <p:nvSpPr>
          <p:cNvPr id="405" name="Google Shape;405;p62"/>
          <p:cNvSpPr txBox="1">
            <a:spLocks noGrp="1"/>
          </p:cNvSpPr>
          <p:nvPr>
            <p:ph type="body" idx="1"/>
          </p:nvPr>
        </p:nvSpPr>
        <p:spPr>
          <a:xfrm>
            <a:off x="596350" y="1600201"/>
            <a:ext cx="3427010" cy="2148839"/>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6" name="Google Shape;406;p62"/>
          <p:cNvSpPr txBox="1">
            <a:spLocks noGrp="1"/>
          </p:cNvSpPr>
          <p:nvPr>
            <p:ph type="body" idx="2"/>
          </p:nvPr>
        </p:nvSpPr>
        <p:spPr>
          <a:xfrm>
            <a:off x="8142138" y="1600201"/>
            <a:ext cx="3427010" cy="2148839"/>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7" name="Google Shape;407;p62"/>
          <p:cNvSpPr txBox="1">
            <a:spLocks noGrp="1"/>
          </p:cNvSpPr>
          <p:nvPr>
            <p:ph type="body" idx="3"/>
          </p:nvPr>
        </p:nvSpPr>
        <p:spPr>
          <a:xfrm>
            <a:off x="4382495" y="1600201"/>
            <a:ext cx="3427010" cy="2148839"/>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62"/>
          <p:cNvSpPr txBox="1">
            <a:spLocks noGrp="1"/>
          </p:cNvSpPr>
          <p:nvPr>
            <p:ph type="body" idx="4"/>
          </p:nvPr>
        </p:nvSpPr>
        <p:spPr>
          <a:xfrm>
            <a:off x="596350" y="4028127"/>
            <a:ext cx="3427010" cy="2148838"/>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9" name="Google Shape;409;p62"/>
          <p:cNvSpPr txBox="1">
            <a:spLocks noGrp="1"/>
          </p:cNvSpPr>
          <p:nvPr>
            <p:ph type="body" idx="5"/>
          </p:nvPr>
        </p:nvSpPr>
        <p:spPr>
          <a:xfrm>
            <a:off x="8142138" y="4028127"/>
            <a:ext cx="3427010" cy="2148838"/>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0" name="Google Shape;410;p62"/>
          <p:cNvSpPr txBox="1">
            <a:spLocks noGrp="1"/>
          </p:cNvSpPr>
          <p:nvPr>
            <p:ph type="body" idx="6"/>
          </p:nvPr>
        </p:nvSpPr>
        <p:spPr>
          <a:xfrm>
            <a:off x="4382495" y="4028127"/>
            <a:ext cx="3427010" cy="2148838"/>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4" name="Google Shape;414;p62"/>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8B381B61-D08B-9FC3-9F25-B33015BC27EA}"/>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6F5892CF-3A65-777C-9E6E-29F246271C69}"/>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0111D72E-DD50-6203-3F05-26CED6710FC8}"/>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23094804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415"/>
        <p:cNvGrpSpPr/>
        <p:nvPr/>
      </p:nvGrpSpPr>
      <p:grpSpPr>
        <a:xfrm>
          <a:off x="0" y="0"/>
          <a:ext cx="0" cy="0"/>
          <a:chOff x="0" y="0"/>
          <a:chExt cx="0" cy="0"/>
        </a:xfrm>
      </p:grpSpPr>
      <p:sp>
        <p:nvSpPr>
          <p:cNvPr id="416" name="Google Shape;416;p63"/>
          <p:cNvSpPr txBox="1">
            <a:spLocks noGrp="1"/>
          </p:cNvSpPr>
          <p:nvPr>
            <p:ph type="body" idx="1"/>
          </p:nvPr>
        </p:nvSpPr>
        <p:spPr>
          <a:xfrm>
            <a:off x="609600" y="1600201"/>
            <a:ext cx="10972800" cy="4525963"/>
          </a:xfrm>
          <a:prstGeom prst="rect">
            <a:avLst/>
          </a:prstGeom>
          <a:noFill/>
          <a:ln>
            <a:noFill/>
          </a:ln>
        </p:spPr>
        <p:txBody>
          <a:bodyPr spcFirstLastPara="1" wrap="square" lIns="121875" tIns="60925" rIns="121875" bIns="60925" anchor="t" anchorCtr="0">
            <a:noAutofit/>
          </a:bodyPr>
          <a:lstStyle>
            <a:lvl1pPr marL="457200" lvl="0" indent="-342900" algn="l">
              <a:lnSpc>
                <a:spcPct val="90000"/>
              </a:lnSpc>
              <a:spcBef>
                <a:spcPts val="0"/>
              </a:spcBef>
              <a:spcAft>
                <a:spcPts val="0"/>
              </a:spcAft>
              <a:buClr>
                <a:srgbClr val="696970"/>
              </a:buClr>
              <a:buSzPts val="1800"/>
              <a:buChar char="•"/>
              <a:defRPr b="0" i="0">
                <a:latin typeface="Lato"/>
                <a:ea typeface="Lato"/>
                <a:cs typeface="Lato"/>
                <a:sym typeface="Lato"/>
              </a:defRPr>
            </a:lvl1pPr>
            <a:lvl2pPr marL="914400" lvl="1" indent="-342900" algn="l">
              <a:lnSpc>
                <a:spcPct val="90000"/>
              </a:lnSpc>
              <a:spcBef>
                <a:spcPts val="800"/>
              </a:spcBef>
              <a:spcAft>
                <a:spcPts val="0"/>
              </a:spcAft>
              <a:buClr>
                <a:srgbClr val="696970"/>
              </a:buClr>
              <a:buSzPts val="1800"/>
              <a:buChar char="–"/>
              <a:defRPr/>
            </a:lvl2pPr>
            <a:lvl3pPr marL="1371600" lvl="2" indent="-342900" algn="l">
              <a:lnSpc>
                <a:spcPct val="90000"/>
              </a:lnSpc>
              <a:spcBef>
                <a:spcPts val="800"/>
              </a:spcBef>
              <a:spcAft>
                <a:spcPts val="0"/>
              </a:spcAft>
              <a:buClr>
                <a:srgbClr val="696970"/>
              </a:buClr>
              <a:buSzPts val="1800"/>
              <a:buChar char="•"/>
              <a:defRPr/>
            </a:lvl3pPr>
            <a:lvl4pPr marL="1828800" lvl="3" indent="-342900" algn="l">
              <a:lnSpc>
                <a:spcPct val="90000"/>
              </a:lnSpc>
              <a:spcBef>
                <a:spcPts val="800"/>
              </a:spcBef>
              <a:spcAft>
                <a:spcPts val="0"/>
              </a:spcAft>
              <a:buClr>
                <a:srgbClr val="696970"/>
              </a:buClr>
              <a:buSzPts val="1800"/>
              <a:buChar char="–"/>
              <a:defRPr/>
            </a:lvl4pPr>
            <a:lvl5pPr marL="2286000" lvl="4" indent="-342900" algn="l">
              <a:lnSpc>
                <a:spcPct val="90000"/>
              </a:lnSpc>
              <a:spcBef>
                <a:spcPts val="800"/>
              </a:spcBef>
              <a:spcAft>
                <a:spcPts val="0"/>
              </a:spcAft>
              <a:buClr>
                <a:srgbClr val="696970"/>
              </a:buClr>
              <a:buSzPts val="1800"/>
              <a:buChar char="»"/>
              <a:defRPr/>
            </a:lvl5pPr>
            <a:lvl6pPr marL="2743200" lvl="5" indent="-342900" algn="l">
              <a:lnSpc>
                <a:spcPct val="90000"/>
              </a:lnSpc>
              <a:spcBef>
                <a:spcPts val="480"/>
              </a:spcBef>
              <a:spcAft>
                <a:spcPts val="0"/>
              </a:spcAft>
              <a:buClr>
                <a:schemeClr val="dk1"/>
              </a:buClr>
              <a:buSzPts val="1800"/>
              <a:buChar char="•"/>
              <a:defRPr/>
            </a:lvl6pPr>
            <a:lvl7pPr marL="3200400" lvl="6" indent="-342900" algn="l">
              <a:lnSpc>
                <a:spcPct val="90000"/>
              </a:lnSpc>
              <a:spcBef>
                <a:spcPts val="480"/>
              </a:spcBef>
              <a:spcAft>
                <a:spcPts val="0"/>
              </a:spcAft>
              <a:buClr>
                <a:schemeClr val="dk1"/>
              </a:buClr>
              <a:buSzPts val="1800"/>
              <a:buChar char="•"/>
              <a:defRPr/>
            </a:lvl7pPr>
            <a:lvl8pPr marL="3657600" lvl="7" indent="-342900" algn="l">
              <a:lnSpc>
                <a:spcPct val="90000"/>
              </a:lnSpc>
              <a:spcBef>
                <a:spcPts val="480"/>
              </a:spcBef>
              <a:spcAft>
                <a:spcPts val="0"/>
              </a:spcAft>
              <a:buClr>
                <a:schemeClr val="dk1"/>
              </a:buClr>
              <a:buSzPts val="1800"/>
              <a:buChar char="•"/>
              <a:defRPr/>
            </a:lvl8pPr>
            <a:lvl9pPr marL="4114800" lvl="8" indent="-342900" algn="l">
              <a:lnSpc>
                <a:spcPct val="90000"/>
              </a:lnSpc>
              <a:spcBef>
                <a:spcPts val="480"/>
              </a:spcBef>
              <a:spcAft>
                <a:spcPts val="0"/>
              </a:spcAft>
              <a:buClr>
                <a:schemeClr val="dk1"/>
              </a:buClr>
              <a:buSzPts val="1800"/>
              <a:buChar char="•"/>
              <a:defRPr/>
            </a:lvl9pPr>
          </a:lstStyle>
          <a:p>
            <a:endParaRPr/>
          </a:p>
        </p:txBody>
      </p:sp>
      <p:sp>
        <p:nvSpPr>
          <p:cNvPr id="420" name="Google Shape;420;p63"/>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19C90012-0E96-1B91-FFBA-11F927CEF2AF}"/>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7C22F8BF-E7ED-B82F-D247-F9C61312844D}"/>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B12408EF-8D23-4EBE-E19A-4BF1AD2EF62F}"/>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1787963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Picture with Caption" preserve="1">
  <p:cSld name="Picture with Caption">
    <p:spTree>
      <p:nvGrpSpPr>
        <p:cNvPr id="1" name="Shape 421"/>
        <p:cNvGrpSpPr/>
        <p:nvPr/>
      </p:nvGrpSpPr>
      <p:grpSpPr>
        <a:xfrm>
          <a:off x="0" y="0"/>
          <a:ext cx="0" cy="0"/>
          <a:chOff x="0" y="0"/>
          <a:chExt cx="0" cy="0"/>
        </a:xfrm>
      </p:grpSpPr>
      <p:sp>
        <p:nvSpPr>
          <p:cNvPr id="422" name="Google Shape;422;p64"/>
          <p:cNvSpPr>
            <a:spLocks noGrp="1"/>
          </p:cNvSpPr>
          <p:nvPr>
            <p:ph type="pic" idx="2"/>
          </p:nvPr>
        </p:nvSpPr>
        <p:spPr>
          <a:xfrm>
            <a:off x="5183188" y="228600"/>
            <a:ext cx="6385958" cy="5632451"/>
          </a:xfrm>
          <a:prstGeom prst="rect">
            <a:avLst/>
          </a:prstGeom>
          <a:noFill/>
          <a:ln>
            <a:noFill/>
          </a:ln>
        </p:spPr>
      </p:sp>
      <p:sp>
        <p:nvSpPr>
          <p:cNvPr id="423" name="Google Shape;423;p64"/>
          <p:cNvSpPr txBox="1">
            <a:spLocks noGrp="1"/>
          </p:cNvSpPr>
          <p:nvPr>
            <p:ph type="body" idx="1"/>
          </p:nvPr>
        </p:nvSpPr>
        <p:spPr>
          <a:xfrm>
            <a:off x="596348" y="1828800"/>
            <a:ext cx="4356652" cy="40401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55565A"/>
              </a:buClr>
              <a:buSzPts val="1600"/>
              <a:buNone/>
              <a:defRPr sz="1600" b="0" i="0">
                <a:latin typeface="Lato"/>
                <a:ea typeface="Lato"/>
                <a:cs typeface="Lato"/>
                <a:sym typeface="Lato"/>
              </a:defRPr>
            </a:lvl1pPr>
            <a:lvl2pPr marL="914400" lvl="1" indent="-228600" algn="l">
              <a:lnSpc>
                <a:spcPct val="90000"/>
              </a:lnSpc>
              <a:spcBef>
                <a:spcPts val="500"/>
              </a:spcBef>
              <a:spcAft>
                <a:spcPts val="0"/>
              </a:spcAft>
              <a:buClr>
                <a:srgbClr val="55565A"/>
              </a:buClr>
              <a:buSzPts val="1400"/>
              <a:buNone/>
              <a:defRPr sz="1400"/>
            </a:lvl2pPr>
            <a:lvl3pPr marL="1371600" lvl="2" indent="-228600" algn="l">
              <a:lnSpc>
                <a:spcPct val="90000"/>
              </a:lnSpc>
              <a:spcBef>
                <a:spcPts val="500"/>
              </a:spcBef>
              <a:spcAft>
                <a:spcPts val="0"/>
              </a:spcAft>
              <a:buClr>
                <a:srgbClr val="55565A"/>
              </a:buClr>
              <a:buSzPts val="1200"/>
              <a:buNone/>
              <a:defRPr sz="1200"/>
            </a:lvl3pPr>
            <a:lvl4pPr marL="1828800" lvl="3" indent="-228600" algn="l">
              <a:lnSpc>
                <a:spcPct val="90000"/>
              </a:lnSpc>
              <a:spcBef>
                <a:spcPts val="500"/>
              </a:spcBef>
              <a:spcAft>
                <a:spcPts val="0"/>
              </a:spcAft>
              <a:buClr>
                <a:srgbClr val="55565A"/>
              </a:buClr>
              <a:buSzPts val="1000"/>
              <a:buNone/>
              <a:defRPr sz="1000"/>
            </a:lvl4pPr>
            <a:lvl5pPr marL="2286000" lvl="4" indent="-228600" algn="l">
              <a:lnSpc>
                <a:spcPct val="90000"/>
              </a:lnSpc>
              <a:spcBef>
                <a:spcPts val="500"/>
              </a:spcBef>
              <a:spcAft>
                <a:spcPts val="0"/>
              </a:spcAft>
              <a:buClr>
                <a:srgbClr val="55565A"/>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27" name="Google Shape;427;p64"/>
          <p:cNvSpPr txBox="1">
            <a:spLocks noGrp="1"/>
          </p:cNvSpPr>
          <p:nvPr>
            <p:ph type="title"/>
          </p:nvPr>
        </p:nvSpPr>
        <p:spPr>
          <a:xfrm>
            <a:off x="596348" y="228600"/>
            <a:ext cx="4356652" cy="144779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D3D3A704-6121-6BB3-9FF1-A0E5BA319DEA}"/>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49F58650-4A8B-5490-6D06-ECF0321DE484}"/>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4A00A005-02AD-7A49-B83B-A61163278ED1}"/>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6059467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428"/>
        <p:cNvGrpSpPr/>
        <p:nvPr/>
      </p:nvGrpSpPr>
      <p:grpSpPr>
        <a:xfrm>
          <a:off x="0" y="0"/>
          <a:ext cx="0" cy="0"/>
          <a:chOff x="0" y="0"/>
          <a:chExt cx="0" cy="0"/>
        </a:xfrm>
      </p:grpSpPr>
      <p:pic>
        <p:nvPicPr>
          <p:cNvPr id="429" name="Google Shape;429;p65"/>
          <p:cNvPicPr preferRelativeResize="0"/>
          <p:nvPr/>
        </p:nvPicPr>
        <p:blipFill rotWithShape="1">
          <a:blip r:embed="rId2">
            <a:alphaModFix/>
          </a:blip>
          <a:srcRect/>
          <a:stretch/>
        </p:blipFill>
        <p:spPr>
          <a:xfrm>
            <a:off x="3810000" y="1468568"/>
            <a:ext cx="1409700" cy="1409700"/>
          </a:xfrm>
          <a:prstGeom prst="rect">
            <a:avLst/>
          </a:prstGeom>
          <a:noFill/>
          <a:ln>
            <a:noFill/>
          </a:ln>
        </p:spPr>
      </p:pic>
      <p:pic>
        <p:nvPicPr>
          <p:cNvPr id="430" name="Google Shape;430;p65"/>
          <p:cNvPicPr preferRelativeResize="0"/>
          <p:nvPr/>
        </p:nvPicPr>
        <p:blipFill rotWithShape="1">
          <a:blip r:embed="rId3">
            <a:alphaModFix/>
          </a:blip>
          <a:srcRect/>
          <a:stretch/>
        </p:blipFill>
        <p:spPr>
          <a:xfrm>
            <a:off x="565469" y="1468568"/>
            <a:ext cx="1409700" cy="1409700"/>
          </a:xfrm>
          <a:prstGeom prst="rect">
            <a:avLst/>
          </a:prstGeom>
          <a:noFill/>
          <a:ln>
            <a:noFill/>
          </a:ln>
        </p:spPr>
      </p:pic>
      <p:pic>
        <p:nvPicPr>
          <p:cNvPr id="431" name="Google Shape;431;p65"/>
          <p:cNvPicPr preferRelativeResize="0"/>
          <p:nvPr/>
        </p:nvPicPr>
        <p:blipFill rotWithShape="1">
          <a:blip r:embed="rId4">
            <a:alphaModFix/>
          </a:blip>
          <a:srcRect/>
          <a:stretch/>
        </p:blipFill>
        <p:spPr>
          <a:xfrm>
            <a:off x="2192428" y="1468568"/>
            <a:ext cx="1409700" cy="1409700"/>
          </a:xfrm>
          <a:prstGeom prst="rect">
            <a:avLst/>
          </a:prstGeom>
          <a:noFill/>
          <a:ln>
            <a:noFill/>
          </a:ln>
        </p:spPr>
      </p:pic>
      <p:pic>
        <p:nvPicPr>
          <p:cNvPr id="432" name="Google Shape;432;p65"/>
          <p:cNvPicPr preferRelativeResize="0"/>
          <p:nvPr/>
        </p:nvPicPr>
        <p:blipFill rotWithShape="1">
          <a:blip r:embed="rId5">
            <a:alphaModFix/>
          </a:blip>
          <a:srcRect/>
          <a:stretch/>
        </p:blipFill>
        <p:spPr>
          <a:xfrm>
            <a:off x="8688116" y="1468568"/>
            <a:ext cx="1409700" cy="1409700"/>
          </a:xfrm>
          <a:prstGeom prst="rect">
            <a:avLst/>
          </a:prstGeom>
          <a:noFill/>
          <a:ln>
            <a:noFill/>
          </a:ln>
        </p:spPr>
      </p:pic>
      <p:pic>
        <p:nvPicPr>
          <p:cNvPr id="433" name="Google Shape;433;p65"/>
          <p:cNvPicPr preferRelativeResize="0"/>
          <p:nvPr/>
        </p:nvPicPr>
        <p:blipFill rotWithShape="1">
          <a:blip r:embed="rId6">
            <a:alphaModFix/>
          </a:blip>
          <a:srcRect/>
          <a:stretch/>
        </p:blipFill>
        <p:spPr>
          <a:xfrm>
            <a:off x="3810000" y="4549532"/>
            <a:ext cx="1409700" cy="1409700"/>
          </a:xfrm>
          <a:prstGeom prst="rect">
            <a:avLst/>
          </a:prstGeom>
          <a:noFill/>
          <a:ln>
            <a:noFill/>
          </a:ln>
        </p:spPr>
      </p:pic>
      <p:pic>
        <p:nvPicPr>
          <p:cNvPr id="434" name="Google Shape;434;p65"/>
          <p:cNvPicPr preferRelativeResize="0"/>
          <p:nvPr/>
        </p:nvPicPr>
        <p:blipFill rotWithShape="1">
          <a:blip r:embed="rId7">
            <a:alphaModFix/>
          </a:blip>
          <a:srcRect/>
          <a:stretch/>
        </p:blipFill>
        <p:spPr>
          <a:xfrm>
            <a:off x="5427572" y="4549532"/>
            <a:ext cx="1409700" cy="1409700"/>
          </a:xfrm>
          <a:prstGeom prst="rect">
            <a:avLst/>
          </a:prstGeom>
          <a:noFill/>
          <a:ln>
            <a:noFill/>
          </a:ln>
        </p:spPr>
      </p:pic>
      <p:pic>
        <p:nvPicPr>
          <p:cNvPr id="435" name="Google Shape;435;p65"/>
          <p:cNvPicPr preferRelativeResize="0"/>
          <p:nvPr/>
        </p:nvPicPr>
        <p:blipFill rotWithShape="1">
          <a:blip r:embed="rId8">
            <a:alphaModFix/>
          </a:blip>
          <a:srcRect/>
          <a:stretch/>
        </p:blipFill>
        <p:spPr>
          <a:xfrm>
            <a:off x="7051494" y="4549532"/>
            <a:ext cx="1409700" cy="1409700"/>
          </a:xfrm>
          <a:prstGeom prst="rect">
            <a:avLst/>
          </a:prstGeom>
          <a:noFill/>
          <a:ln>
            <a:noFill/>
          </a:ln>
        </p:spPr>
      </p:pic>
      <p:pic>
        <p:nvPicPr>
          <p:cNvPr id="436" name="Google Shape;436;p65"/>
          <p:cNvPicPr preferRelativeResize="0"/>
          <p:nvPr/>
        </p:nvPicPr>
        <p:blipFill rotWithShape="1">
          <a:blip r:embed="rId9">
            <a:alphaModFix/>
          </a:blip>
          <a:srcRect/>
          <a:stretch/>
        </p:blipFill>
        <p:spPr>
          <a:xfrm>
            <a:off x="3810000" y="3005875"/>
            <a:ext cx="1409700" cy="1409700"/>
          </a:xfrm>
          <a:prstGeom prst="rect">
            <a:avLst/>
          </a:prstGeom>
          <a:noFill/>
          <a:ln>
            <a:noFill/>
          </a:ln>
        </p:spPr>
      </p:pic>
      <p:pic>
        <p:nvPicPr>
          <p:cNvPr id="437" name="Google Shape;437;p65"/>
          <p:cNvPicPr preferRelativeResize="0"/>
          <p:nvPr/>
        </p:nvPicPr>
        <p:blipFill rotWithShape="1">
          <a:blip r:embed="rId10">
            <a:alphaModFix/>
          </a:blip>
          <a:srcRect/>
          <a:stretch/>
        </p:blipFill>
        <p:spPr>
          <a:xfrm>
            <a:off x="7051494" y="1468568"/>
            <a:ext cx="1409700" cy="1409700"/>
          </a:xfrm>
          <a:prstGeom prst="rect">
            <a:avLst/>
          </a:prstGeom>
          <a:noFill/>
          <a:ln>
            <a:noFill/>
          </a:ln>
        </p:spPr>
      </p:pic>
      <p:pic>
        <p:nvPicPr>
          <p:cNvPr id="438" name="Google Shape;438;p65"/>
          <p:cNvPicPr preferRelativeResize="0"/>
          <p:nvPr/>
        </p:nvPicPr>
        <p:blipFill rotWithShape="1">
          <a:blip r:embed="rId11">
            <a:alphaModFix/>
          </a:blip>
          <a:srcRect/>
          <a:stretch/>
        </p:blipFill>
        <p:spPr>
          <a:xfrm>
            <a:off x="2192428" y="3005875"/>
            <a:ext cx="1409700" cy="1409700"/>
          </a:xfrm>
          <a:prstGeom prst="rect">
            <a:avLst/>
          </a:prstGeom>
          <a:noFill/>
          <a:ln>
            <a:noFill/>
          </a:ln>
        </p:spPr>
      </p:pic>
      <p:pic>
        <p:nvPicPr>
          <p:cNvPr id="439" name="Google Shape;439;p65"/>
          <p:cNvPicPr preferRelativeResize="0"/>
          <p:nvPr/>
        </p:nvPicPr>
        <p:blipFill rotWithShape="1">
          <a:blip r:embed="rId12">
            <a:alphaModFix/>
          </a:blip>
          <a:srcRect/>
          <a:stretch/>
        </p:blipFill>
        <p:spPr>
          <a:xfrm>
            <a:off x="559119" y="2999525"/>
            <a:ext cx="1422400" cy="1422400"/>
          </a:xfrm>
          <a:prstGeom prst="rect">
            <a:avLst/>
          </a:prstGeom>
          <a:noFill/>
          <a:ln>
            <a:noFill/>
          </a:ln>
        </p:spPr>
      </p:pic>
      <p:pic>
        <p:nvPicPr>
          <p:cNvPr id="440" name="Google Shape;440;p65"/>
          <p:cNvPicPr preferRelativeResize="0"/>
          <p:nvPr/>
        </p:nvPicPr>
        <p:blipFill rotWithShape="1">
          <a:blip r:embed="rId13">
            <a:alphaModFix/>
          </a:blip>
          <a:srcRect/>
          <a:stretch/>
        </p:blipFill>
        <p:spPr>
          <a:xfrm>
            <a:off x="565469" y="4549532"/>
            <a:ext cx="1409700" cy="1409700"/>
          </a:xfrm>
          <a:prstGeom prst="rect">
            <a:avLst/>
          </a:prstGeom>
          <a:noFill/>
          <a:ln>
            <a:noFill/>
          </a:ln>
        </p:spPr>
      </p:pic>
      <p:pic>
        <p:nvPicPr>
          <p:cNvPr id="441" name="Google Shape;441;p65"/>
          <p:cNvPicPr preferRelativeResize="0"/>
          <p:nvPr/>
        </p:nvPicPr>
        <p:blipFill rotWithShape="1">
          <a:blip r:embed="rId14">
            <a:alphaModFix/>
          </a:blip>
          <a:srcRect/>
          <a:stretch/>
        </p:blipFill>
        <p:spPr>
          <a:xfrm>
            <a:off x="7051494" y="3005875"/>
            <a:ext cx="1409700" cy="1409700"/>
          </a:xfrm>
          <a:prstGeom prst="rect">
            <a:avLst/>
          </a:prstGeom>
          <a:noFill/>
          <a:ln>
            <a:noFill/>
          </a:ln>
        </p:spPr>
      </p:pic>
      <p:pic>
        <p:nvPicPr>
          <p:cNvPr id="442" name="Google Shape;442;p65"/>
          <p:cNvPicPr preferRelativeResize="0"/>
          <p:nvPr/>
        </p:nvPicPr>
        <p:blipFill rotWithShape="1">
          <a:blip r:embed="rId15">
            <a:alphaModFix/>
          </a:blip>
          <a:srcRect/>
          <a:stretch/>
        </p:blipFill>
        <p:spPr>
          <a:xfrm>
            <a:off x="8681766" y="4543182"/>
            <a:ext cx="1422400" cy="1422400"/>
          </a:xfrm>
          <a:prstGeom prst="rect">
            <a:avLst/>
          </a:prstGeom>
          <a:noFill/>
          <a:ln>
            <a:noFill/>
          </a:ln>
        </p:spPr>
      </p:pic>
      <p:pic>
        <p:nvPicPr>
          <p:cNvPr id="443" name="Google Shape;443;p65"/>
          <p:cNvPicPr preferRelativeResize="0"/>
          <p:nvPr/>
        </p:nvPicPr>
        <p:blipFill rotWithShape="1">
          <a:blip r:embed="rId16">
            <a:alphaModFix/>
          </a:blip>
          <a:srcRect/>
          <a:stretch/>
        </p:blipFill>
        <p:spPr>
          <a:xfrm>
            <a:off x="5427572" y="1468568"/>
            <a:ext cx="1409700" cy="1409700"/>
          </a:xfrm>
          <a:prstGeom prst="rect">
            <a:avLst/>
          </a:prstGeom>
          <a:noFill/>
          <a:ln>
            <a:noFill/>
          </a:ln>
        </p:spPr>
      </p:pic>
      <p:pic>
        <p:nvPicPr>
          <p:cNvPr id="444" name="Google Shape;444;p6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0324738" y="1468568"/>
            <a:ext cx="1409700" cy="1409700"/>
          </a:xfrm>
          <a:prstGeom prst="rect">
            <a:avLst/>
          </a:prstGeom>
          <a:noFill/>
          <a:ln>
            <a:noFill/>
          </a:ln>
        </p:spPr>
      </p:pic>
      <p:pic>
        <p:nvPicPr>
          <p:cNvPr id="445" name="Google Shape;445;p65"/>
          <p:cNvPicPr preferRelativeResize="0"/>
          <p:nvPr/>
        </p:nvPicPr>
        <p:blipFill rotWithShape="1">
          <a:blip r:embed="rId18">
            <a:alphaModFix/>
          </a:blip>
          <a:srcRect/>
          <a:stretch/>
        </p:blipFill>
        <p:spPr>
          <a:xfrm>
            <a:off x="5427572" y="3005875"/>
            <a:ext cx="1409700" cy="1409700"/>
          </a:xfrm>
          <a:prstGeom prst="rect">
            <a:avLst/>
          </a:prstGeom>
          <a:noFill/>
          <a:ln>
            <a:noFill/>
          </a:ln>
        </p:spPr>
      </p:pic>
      <p:pic>
        <p:nvPicPr>
          <p:cNvPr id="446" name="Google Shape;446;p65"/>
          <p:cNvPicPr preferRelativeResize="0"/>
          <p:nvPr/>
        </p:nvPicPr>
        <p:blipFill rotWithShape="1">
          <a:blip r:embed="rId19">
            <a:alphaModFix/>
          </a:blip>
          <a:srcRect/>
          <a:stretch/>
        </p:blipFill>
        <p:spPr>
          <a:xfrm>
            <a:off x="2192428" y="4549532"/>
            <a:ext cx="1409700" cy="1409700"/>
          </a:xfrm>
          <a:prstGeom prst="rect">
            <a:avLst/>
          </a:prstGeom>
          <a:noFill/>
          <a:ln>
            <a:noFill/>
          </a:ln>
        </p:spPr>
      </p:pic>
      <p:pic>
        <p:nvPicPr>
          <p:cNvPr id="447" name="Google Shape;447;p65"/>
          <p:cNvPicPr preferRelativeResize="0"/>
          <p:nvPr/>
        </p:nvPicPr>
        <p:blipFill rotWithShape="1">
          <a:blip r:embed="rId20">
            <a:alphaModFix/>
          </a:blip>
          <a:srcRect/>
          <a:stretch/>
        </p:blipFill>
        <p:spPr>
          <a:xfrm>
            <a:off x="8688116" y="3005875"/>
            <a:ext cx="1409700" cy="1409700"/>
          </a:xfrm>
          <a:prstGeom prst="rect">
            <a:avLst/>
          </a:prstGeom>
          <a:noFill/>
          <a:ln>
            <a:noFill/>
          </a:ln>
        </p:spPr>
      </p:pic>
      <p:pic>
        <p:nvPicPr>
          <p:cNvPr id="448" name="Google Shape;448;p65"/>
          <p:cNvPicPr preferRelativeResize="0"/>
          <p:nvPr/>
        </p:nvPicPr>
        <p:blipFill rotWithShape="1">
          <a:blip r:embed="rId21">
            <a:alphaModFix/>
          </a:blip>
          <a:srcRect/>
          <a:stretch/>
        </p:blipFill>
        <p:spPr>
          <a:xfrm>
            <a:off x="10324738" y="3005875"/>
            <a:ext cx="1409700" cy="1409700"/>
          </a:xfrm>
          <a:prstGeom prst="rect">
            <a:avLst/>
          </a:prstGeom>
          <a:noFill/>
          <a:ln>
            <a:noFill/>
          </a:ln>
        </p:spPr>
      </p:pic>
      <p:pic>
        <p:nvPicPr>
          <p:cNvPr id="449" name="Google Shape;449;p65"/>
          <p:cNvPicPr preferRelativeResize="0"/>
          <p:nvPr/>
        </p:nvPicPr>
        <p:blipFill rotWithShape="1">
          <a:blip r:embed="rId22">
            <a:alphaModFix/>
          </a:blip>
          <a:srcRect/>
          <a:stretch/>
        </p:blipFill>
        <p:spPr>
          <a:xfrm>
            <a:off x="10324738" y="4536832"/>
            <a:ext cx="1422400" cy="1422400"/>
          </a:xfrm>
          <a:prstGeom prst="rect">
            <a:avLst/>
          </a:prstGeom>
          <a:noFill/>
          <a:ln>
            <a:noFill/>
          </a:ln>
        </p:spPr>
      </p:pic>
      <p:pic>
        <p:nvPicPr>
          <p:cNvPr id="450" name="Google Shape;450;p65"/>
          <p:cNvPicPr preferRelativeResize="0"/>
          <p:nvPr/>
        </p:nvPicPr>
        <p:blipFill rotWithShape="1">
          <a:blip r:embed="rId2">
            <a:alphaModFix/>
          </a:blip>
          <a:srcRect/>
          <a:stretch/>
        </p:blipFill>
        <p:spPr>
          <a:xfrm>
            <a:off x="3810000" y="1468568"/>
            <a:ext cx="1409700" cy="1409700"/>
          </a:xfrm>
          <a:prstGeom prst="rect">
            <a:avLst/>
          </a:prstGeom>
          <a:noFill/>
          <a:ln>
            <a:noFill/>
          </a:ln>
        </p:spPr>
      </p:pic>
      <p:pic>
        <p:nvPicPr>
          <p:cNvPr id="451" name="Google Shape;451;p65"/>
          <p:cNvPicPr preferRelativeResize="0"/>
          <p:nvPr/>
        </p:nvPicPr>
        <p:blipFill rotWithShape="1">
          <a:blip r:embed="rId3">
            <a:alphaModFix/>
          </a:blip>
          <a:srcRect/>
          <a:stretch/>
        </p:blipFill>
        <p:spPr>
          <a:xfrm>
            <a:off x="565469" y="1468568"/>
            <a:ext cx="1409700" cy="1409700"/>
          </a:xfrm>
          <a:prstGeom prst="rect">
            <a:avLst/>
          </a:prstGeom>
          <a:noFill/>
          <a:ln>
            <a:noFill/>
          </a:ln>
        </p:spPr>
      </p:pic>
      <p:pic>
        <p:nvPicPr>
          <p:cNvPr id="452" name="Google Shape;452;p65"/>
          <p:cNvPicPr preferRelativeResize="0"/>
          <p:nvPr/>
        </p:nvPicPr>
        <p:blipFill rotWithShape="1">
          <a:blip r:embed="rId4">
            <a:alphaModFix/>
          </a:blip>
          <a:srcRect/>
          <a:stretch/>
        </p:blipFill>
        <p:spPr>
          <a:xfrm>
            <a:off x="2192428" y="1468568"/>
            <a:ext cx="1409700" cy="1409700"/>
          </a:xfrm>
          <a:prstGeom prst="rect">
            <a:avLst/>
          </a:prstGeom>
          <a:noFill/>
          <a:ln>
            <a:noFill/>
          </a:ln>
        </p:spPr>
      </p:pic>
      <p:pic>
        <p:nvPicPr>
          <p:cNvPr id="453" name="Google Shape;453;p65"/>
          <p:cNvPicPr preferRelativeResize="0"/>
          <p:nvPr/>
        </p:nvPicPr>
        <p:blipFill rotWithShape="1">
          <a:blip r:embed="rId5">
            <a:alphaModFix/>
          </a:blip>
          <a:srcRect/>
          <a:stretch/>
        </p:blipFill>
        <p:spPr>
          <a:xfrm>
            <a:off x="8688116" y="1468568"/>
            <a:ext cx="1409700" cy="1409700"/>
          </a:xfrm>
          <a:prstGeom prst="rect">
            <a:avLst/>
          </a:prstGeom>
          <a:noFill/>
          <a:ln>
            <a:noFill/>
          </a:ln>
        </p:spPr>
      </p:pic>
      <p:pic>
        <p:nvPicPr>
          <p:cNvPr id="454" name="Google Shape;454;p65"/>
          <p:cNvPicPr preferRelativeResize="0"/>
          <p:nvPr/>
        </p:nvPicPr>
        <p:blipFill rotWithShape="1">
          <a:blip r:embed="rId6">
            <a:alphaModFix/>
          </a:blip>
          <a:srcRect/>
          <a:stretch/>
        </p:blipFill>
        <p:spPr>
          <a:xfrm>
            <a:off x="3810000" y="4549532"/>
            <a:ext cx="1409700" cy="1409700"/>
          </a:xfrm>
          <a:prstGeom prst="rect">
            <a:avLst/>
          </a:prstGeom>
          <a:noFill/>
          <a:ln>
            <a:noFill/>
          </a:ln>
        </p:spPr>
      </p:pic>
      <p:pic>
        <p:nvPicPr>
          <p:cNvPr id="455" name="Google Shape;455;p65"/>
          <p:cNvPicPr preferRelativeResize="0"/>
          <p:nvPr/>
        </p:nvPicPr>
        <p:blipFill rotWithShape="1">
          <a:blip r:embed="rId7">
            <a:alphaModFix/>
          </a:blip>
          <a:srcRect/>
          <a:stretch/>
        </p:blipFill>
        <p:spPr>
          <a:xfrm>
            <a:off x="5427572" y="4549532"/>
            <a:ext cx="1409700" cy="1409700"/>
          </a:xfrm>
          <a:prstGeom prst="rect">
            <a:avLst/>
          </a:prstGeom>
          <a:noFill/>
          <a:ln>
            <a:noFill/>
          </a:ln>
        </p:spPr>
      </p:pic>
      <p:pic>
        <p:nvPicPr>
          <p:cNvPr id="456" name="Google Shape;456;p65"/>
          <p:cNvPicPr preferRelativeResize="0"/>
          <p:nvPr/>
        </p:nvPicPr>
        <p:blipFill rotWithShape="1">
          <a:blip r:embed="rId8">
            <a:alphaModFix/>
          </a:blip>
          <a:srcRect/>
          <a:stretch/>
        </p:blipFill>
        <p:spPr>
          <a:xfrm>
            <a:off x="7051494" y="4549532"/>
            <a:ext cx="1409700" cy="1409700"/>
          </a:xfrm>
          <a:prstGeom prst="rect">
            <a:avLst/>
          </a:prstGeom>
          <a:noFill/>
          <a:ln>
            <a:noFill/>
          </a:ln>
        </p:spPr>
      </p:pic>
      <p:pic>
        <p:nvPicPr>
          <p:cNvPr id="457" name="Google Shape;457;p65"/>
          <p:cNvPicPr preferRelativeResize="0"/>
          <p:nvPr/>
        </p:nvPicPr>
        <p:blipFill rotWithShape="1">
          <a:blip r:embed="rId9">
            <a:alphaModFix/>
          </a:blip>
          <a:srcRect/>
          <a:stretch/>
        </p:blipFill>
        <p:spPr>
          <a:xfrm>
            <a:off x="3810000" y="3005875"/>
            <a:ext cx="1409700" cy="1409700"/>
          </a:xfrm>
          <a:prstGeom prst="rect">
            <a:avLst/>
          </a:prstGeom>
          <a:noFill/>
          <a:ln>
            <a:noFill/>
          </a:ln>
        </p:spPr>
      </p:pic>
      <p:pic>
        <p:nvPicPr>
          <p:cNvPr id="458" name="Google Shape;458;p65"/>
          <p:cNvPicPr preferRelativeResize="0"/>
          <p:nvPr/>
        </p:nvPicPr>
        <p:blipFill rotWithShape="1">
          <a:blip r:embed="rId10">
            <a:alphaModFix/>
          </a:blip>
          <a:srcRect/>
          <a:stretch/>
        </p:blipFill>
        <p:spPr>
          <a:xfrm>
            <a:off x="7051494" y="1468568"/>
            <a:ext cx="1409700" cy="1409700"/>
          </a:xfrm>
          <a:prstGeom prst="rect">
            <a:avLst/>
          </a:prstGeom>
          <a:noFill/>
          <a:ln>
            <a:noFill/>
          </a:ln>
        </p:spPr>
      </p:pic>
      <p:pic>
        <p:nvPicPr>
          <p:cNvPr id="459" name="Google Shape;459;p65"/>
          <p:cNvPicPr preferRelativeResize="0"/>
          <p:nvPr/>
        </p:nvPicPr>
        <p:blipFill rotWithShape="1">
          <a:blip r:embed="rId11">
            <a:alphaModFix/>
          </a:blip>
          <a:srcRect/>
          <a:stretch/>
        </p:blipFill>
        <p:spPr>
          <a:xfrm>
            <a:off x="2192428" y="3005875"/>
            <a:ext cx="1409700" cy="1409700"/>
          </a:xfrm>
          <a:prstGeom prst="rect">
            <a:avLst/>
          </a:prstGeom>
          <a:noFill/>
          <a:ln>
            <a:noFill/>
          </a:ln>
        </p:spPr>
      </p:pic>
      <p:pic>
        <p:nvPicPr>
          <p:cNvPr id="460" name="Google Shape;460;p65"/>
          <p:cNvPicPr preferRelativeResize="0"/>
          <p:nvPr/>
        </p:nvPicPr>
        <p:blipFill rotWithShape="1">
          <a:blip r:embed="rId12">
            <a:alphaModFix/>
          </a:blip>
          <a:srcRect/>
          <a:stretch/>
        </p:blipFill>
        <p:spPr>
          <a:xfrm>
            <a:off x="559119" y="2999525"/>
            <a:ext cx="1422400" cy="1422400"/>
          </a:xfrm>
          <a:prstGeom prst="rect">
            <a:avLst/>
          </a:prstGeom>
          <a:noFill/>
          <a:ln>
            <a:noFill/>
          </a:ln>
        </p:spPr>
      </p:pic>
      <p:pic>
        <p:nvPicPr>
          <p:cNvPr id="461" name="Google Shape;461;p65"/>
          <p:cNvPicPr preferRelativeResize="0"/>
          <p:nvPr/>
        </p:nvPicPr>
        <p:blipFill rotWithShape="1">
          <a:blip r:embed="rId13">
            <a:alphaModFix/>
          </a:blip>
          <a:srcRect/>
          <a:stretch/>
        </p:blipFill>
        <p:spPr>
          <a:xfrm>
            <a:off x="565469" y="4549532"/>
            <a:ext cx="1409700" cy="1409700"/>
          </a:xfrm>
          <a:prstGeom prst="rect">
            <a:avLst/>
          </a:prstGeom>
          <a:noFill/>
          <a:ln>
            <a:noFill/>
          </a:ln>
        </p:spPr>
      </p:pic>
      <p:pic>
        <p:nvPicPr>
          <p:cNvPr id="462" name="Google Shape;462;p65"/>
          <p:cNvPicPr preferRelativeResize="0"/>
          <p:nvPr/>
        </p:nvPicPr>
        <p:blipFill rotWithShape="1">
          <a:blip r:embed="rId14">
            <a:alphaModFix/>
          </a:blip>
          <a:srcRect/>
          <a:stretch/>
        </p:blipFill>
        <p:spPr>
          <a:xfrm>
            <a:off x="7051494" y="3005875"/>
            <a:ext cx="1409700" cy="1409700"/>
          </a:xfrm>
          <a:prstGeom prst="rect">
            <a:avLst/>
          </a:prstGeom>
          <a:noFill/>
          <a:ln>
            <a:noFill/>
          </a:ln>
        </p:spPr>
      </p:pic>
      <p:pic>
        <p:nvPicPr>
          <p:cNvPr id="463" name="Google Shape;463;p65"/>
          <p:cNvPicPr preferRelativeResize="0"/>
          <p:nvPr/>
        </p:nvPicPr>
        <p:blipFill rotWithShape="1">
          <a:blip r:embed="rId15">
            <a:alphaModFix/>
          </a:blip>
          <a:srcRect/>
          <a:stretch/>
        </p:blipFill>
        <p:spPr>
          <a:xfrm>
            <a:off x="8681766" y="4543182"/>
            <a:ext cx="1422400" cy="1422400"/>
          </a:xfrm>
          <a:prstGeom prst="rect">
            <a:avLst/>
          </a:prstGeom>
          <a:noFill/>
          <a:ln>
            <a:noFill/>
          </a:ln>
        </p:spPr>
      </p:pic>
      <p:pic>
        <p:nvPicPr>
          <p:cNvPr id="464" name="Google Shape;464;p65"/>
          <p:cNvPicPr preferRelativeResize="0"/>
          <p:nvPr/>
        </p:nvPicPr>
        <p:blipFill rotWithShape="1">
          <a:blip r:embed="rId16">
            <a:alphaModFix/>
          </a:blip>
          <a:srcRect/>
          <a:stretch/>
        </p:blipFill>
        <p:spPr>
          <a:xfrm>
            <a:off x="5427572" y="1468568"/>
            <a:ext cx="1409700" cy="1409700"/>
          </a:xfrm>
          <a:prstGeom prst="rect">
            <a:avLst/>
          </a:prstGeom>
          <a:noFill/>
          <a:ln>
            <a:noFill/>
          </a:ln>
        </p:spPr>
      </p:pic>
      <p:pic>
        <p:nvPicPr>
          <p:cNvPr id="465" name="Google Shape;465;p6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0324738" y="1468568"/>
            <a:ext cx="1409700" cy="1409700"/>
          </a:xfrm>
          <a:prstGeom prst="rect">
            <a:avLst/>
          </a:prstGeom>
          <a:noFill/>
          <a:ln>
            <a:noFill/>
          </a:ln>
        </p:spPr>
      </p:pic>
      <p:pic>
        <p:nvPicPr>
          <p:cNvPr id="466" name="Google Shape;466;p65"/>
          <p:cNvPicPr preferRelativeResize="0"/>
          <p:nvPr/>
        </p:nvPicPr>
        <p:blipFill rotWithShape="1">
          <a:blip r:embed="rId18">
            <a:alphaModFix/>
          </a:blip>
          <a:srcRect/>
          <a:stretch/>
        </p:blipFill>
        <p:spPr>
          <a:xfrm>
            <a:off x="5427572" y="3005875"/>
            <a:ext cx="1409700" cy="1409700"/>
          </a:xfrm>
          <a:prstGeom prst="rect">
            <a:avLst/>
          </a:prstGeom>
          <a:noFill/>
          <a:ln>
            <a:noFill/>
          </a:ln>
        </p:spPr>
      </p:pic>
      <p:pic>
        <p:nvPicPr>
          <p:cNvPr id="467" name="Google Shape;467;p65"/>
          <p:cNvPicPr preferRelativeResize="0"/>
          <p:nvPr/>
        </p:nvPicPr>
        <p:blipFill rotWithShape="1">
          <a:blip r:embed="rId19">
            <a:alphaModFix/>
          </a:blip>
          <a:srcRect/>
          <a:stretch/>
        </p:blipFill>
        <p:spPr>
          <a:xfrm>
            <a:off x="2192428" y="4549532"/>
            <a:ext cx="1409700" cy="1409700"/>
          </a:xfrm>
          <a:prstGeom prst="rect">
            <a:avLst/>
          </a:prstGeom>
          <a:noFill/>
          <a:ln>
            <a:noFill/>
          </a:ln>
        </p:spPr>
      </p:pic>
      <p:pic>
        <p:nvPicPr>
          <p:cNvPr id="468" name="Google Shape;468;p65"/>
          <p:cNvPicPr preferRelativeResize="0"/>
          <p:nvPr/>
        </p:nvPicPr>
        <p:blipFill rotWithShape="1">
          <a:blip r:embed="rId20">
            <a:alphaModFix/>
          </a:blip>
          <a:srcRect/>
          <a:stretch/>
        </p:blipFill>
        <p:spPr>
          <a:xfrm>
            <a:off x="8688116" y="3005875"/>
            <a:ext cx="1409700" cy="1409700"/>
          </a:xfrm>
          <a:prstGeom prst="rect">
            <a:avLst/>
          </a:prstGeom>
          <a:noFill/>
          <a:ln>
            <a:noFill/>
          </a:ln>
        </p:spPr>
      </p:pic>
      <p:pic>
        <p:nvPicPr>
          <p:cNvPr id="469" name="Google Shape;469;p65"/>
          <p:cNvPicPr preferRelativeResize="0"/>
          <p:nvPr/>
        </p:nvPicPr>
        <p:blipFill rotWithShape="1">
          <a:blip r:embed="rId21">
            <a:alphaModFix/>
          </a:blip>
          <a:srcRect/>
          <a:stretch/>
        </p:blipFill>
        <p:spPr>
          <a:xfrm>
            <a:off x="10324738" y="3005875"/>
            <a:ext cx="1409700" cy="1409700"/>
          </a:xfrm>
          <a:prstGeom prst="rect">
            <a:avLst/>
          </a:prstGeom>
          <a:noFill/>
          <a:ln>
            <a:noFill/>
          </a:ln>
        </p:spPr>
      </p:pic>
      <p:pic>
        <p:nvPicPr>
          <p:cNvPr id="470" name="Google Shape;470;p65"/>
          <p:cNvPicPr preferRelativeResize="0"/>
          <p:nvPr/>
        </p:nvPicPr>
        <p:blipFill rotWithShape="1">
          <a:blip r:embed="rId22">
            <a:alphaModFix/>
          </a:blip>
          <a:srcRect/>
          <a:stretch/>
        </p:blipFill>
        <p:spPr>
          <a:xfrm>
            <a:off x="10324738" y="4536832"/>
            <a:ext cx="1422400" cy="1422400"/>
          </a:xfrm>
          <a:prstGeom prst="rect">
            <a:avLst/>
          </a:prstGeom>
          <a:noFill/>
          <a:ln>
            <a:noFill/>
          </a:ln>
        </p:spPr>
      </p:pic>
      <p:sp>
        <p:nvSpPr>
          <p:cNvPr id="474" name="Google Shape;474;p65"/>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218BADF9-DD75-3654-7199-89047B0A3B02}"/>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53F4307B-3197-D6F0-B750-D6811C821709}"/>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F214D2B2-1240-7731-8DFD-3E514C769928}"/>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6995481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475"/>
        <p:cNvGrpSpPr/>
        <p:nvPr/>
      </p:nvGrpSpPr>
      <p:grpSpPr>
        <a:xfrm>
          <a:off x="0" y="0"/>
          <a:ext cx="0" cy="0"/>
          <a:chOff x="0" y="0"/>
          <a:chExt cx="0" cy="0"/>
        </a:xfrm>
      </p:grpSpPr>
      <p:pic>
        <p:nvPicPr>
          <p:cNvPr id="476" name="Google Shape;476;p66"/>
          <p:cNvPicPr preferRelativeResize="0"/>
          <p:nvPr/>
        </p:nvPicPr>
        <p:blipFill rotWithShape="1">
          <a:blip r:embed="rId2">
            <a:alphaModFix/>
          </a:blip>
          <a:srcRect/>
          <a:stretch/>
        </p:blipFill>
        <p:spPr>
          <a:xfrm>
            <a:off x="3810000"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77" name="Google Shape;477;p66"/>
          <p:cNvPicPr preferRelativeResize="0"/>
          <p:nvPr/>
        </p:nvPicPr>
        <p:blipFill rotWithShape="1">
          <a:blip r:embed="rId3">
            <a:alphaModFix/>
          </a:blip>
          <a:srcRect/>
          <a:stretch/>
        </p:blipFill>
        <p:spPr>
          <a:xfrm>
            <a:off x="565469"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78" name="Google Shape;478;p66"/>
          <p:cNvPicPr preferRelativeResize="0"/>
          <p:nvPr/>
        </p:nvPicPr>
        <p:blipFill rotWithShape="1">
          <a:blip r:embed="rId4">
            <a:alphaModFix/>
          </a:blip>
          <a:srcRect/>
          <a:stretch/>
        </p:blipFill>
        <p:spPr>
          <a:xfrm>
            <a:off x="2192428"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79" name="Google Shape;479;p66"/>
          <p:cNvPicPr preferRelativeResize="0"/>
          <p:nvPr/>
        </p:nvPicPr>
        <p:blipFill rotWithShape="1">
          <a:blip r:embed="rId5">
            <a:alphaModFix/>
          </a:blip>
          <a:srcRect/>
          <a:stretch/>
        </p:blipFill>
        <p:spPr>
          <a:xfrm>
            <a:off x="8688116"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80" name="Google Shape;480;p66"/>
          <p:cNvPicPr preferRelativeResize="0"/>
          <p:nvPr/>
        </p:nvPicPr>
        <p:blipFill rotWithShape="1">
          <a:blip r:embed="rId6">
            <a:alphaModFix/>
          </a:blip>
          <a:srcRect/>
          <a:stretch/>
        </p:blipFill>
        <p:spPr>
          <a:xfrm>
            <a:off x="3810000" y="4549532"/>
            <a:ext cx="1409700" cy="1409700"/>
          </a:xfrm>
          <a:prstGeom prst="rect">
            <a:avLst/>
          </a:prstGeom>
          <a:noFill/>
          <a:ln>
            <a:noFill/>
          </a:ln>
          <a:effectLst>
            <a:outerShdw blurRad="133793" dist="38100" dir="2700000" algn="tl" rotWithShape="0">
              <a:srgbClr val="000000">
                <a:alpha val="40000"/>
              </a:srgbClr>
            </a:outerShdw>
          </a:effectLst>
        </p:spPr>
      </p:pic>
      <p:pic>
        <p:nvPicPr>
          <p:cNvPr id="481" name="Google Shape;481;p66"/>
          <p:cNvPicPr preferRelativeResize="0"/>
          <p:nvPr/>
        </p:nvPicPr>
        <p:blipFill rotWithShape="1">
          <a:blip r:embed="rId7">
            <a:alphaModFix/>
          </a:blip>
          <a:srcRect/>
          <a:stretch/>
        </p:blipFill>
        <p:spPr>
          <a:xfrm>
            <a:off x="5427572" y="4549532"/>
            <a:ext cx="1409700" cy="1409700"/>
          </a:xfrm>
          <a:prstGeom prst="rect">
            <a:avLst/>
          </a:prstGeom>
          <a:noFill/>
          <a:ln>
            <a:noFill/>
          </a:ln>
          <a:effectLst>
            <a:outerShdw blurRad="133793" dist="38100" dir="2700000" algn="tl" rotWithShape="0">
              <a:srgbClr val="000000">
                <a:alpha val="40000"/>
              </a:srgbClr>
            </a:outerShdw>
          </a:effectLst>
        </p:spPr>
      </p:pic>
      <p:pic>
        <p:nvPicPr>
          <p:cNvPr id="482" name="Google Shape;482;p66"/>
          <p:cNvPicPr preferRelativeResize="0"/>
          <p:nvPr/>
        </p:nvPicPr>
        <p:blipFill rotWithShape="1">
          <a:blip r:embed="rId8">
            <a:alphaModFix/>
          </a:blip>
          <a:srcRect/>
          <a:stretch/>
        </p:blipFill>
        <p:spPr>
          <a:xfrm>
            <a:off x="7051494" y="4549532"/>
            <a:ext cx="1409700" cy="1409700"/>
          </a:xfrm>
          <a:prstGeom prst="rect">
            <a:avLst/>
          </a:prstGeom>
          <a:noFill/>
          <a:ln>
            <a:noFill/>
          </a:ln>
          <a:effectLst>
            <a:outerShdw blurRad="133793" dist="38100" dir="2700000" algn="tl" rotWithShape="0">
              <a:srgbClr val="000000">
                <a:alpha val="40000"/>
              </a:srgbClr>
            </a:outerShdw>
          </a:effectLst>
        </p:spPr>
      </p:pic>
      <p:pic>
        <p:nvPicPr>
          <p:cNvPr id="483" name="Google Shape;483;p66"/>
          <p:cNvPicPr preferRelativeResize="0"/>
          <p:nvPr/>
        </p:nvPicPr>
        <p:blipFill rotWithShape="1">
          <a:blip r:embed="rId9">
            <a:alphaModFix/>
          </a:blip>
          <a:srcRect/>
          <a:stretch/>
        </p:blipFill>
        <p:spPr>
          <a:xfrm>
            <a:off x="3810000" y="3005875"/>
            <a:ext cx="1409700" cy="1409700"/>
          </a:xfrm>
          <a:prstGeom prst="rect">
            <a:avLst/>
          </a:prstGeom>
          <a:noFill/>
          <a:ln>
            <a:noFill/>
          </a:ln>
          <a:effectLst>
            <a:outerShdw blurRad="133793" dist="38100" dir="2700000" algn="tl" rotWithShape="0">
              <a:srgbClr val="000000">
                <a:alpha val="40000"/>
              </a:srgbClr>
            </a:outerShdw>
          </a:effectLst>
        </p:spPr>
      </p:pic>
      <p:pic>
        <p:nvPicPr>
          <p:cNvPr id="484" name="Google Shape;484;p66"/>
          <p:cNvPicPr preferRelativeResize="0"/>
          <p:nvPr/>
        </p:nvPicPr>
        <p:blipFill rotWithShape="1">
          <a:blip r:embed="rId10">
            <a:alphaModFix/>
          </a:blip>
          <a:srcRect/>
          <a:stretch/>
        </p:blipFill>
        <p:spPr>
          <a:xfrm>
            <a:off x="7051494"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85" name="Google Shape;485;p66"/>
          <p:cNvPicPr preferRelativeResize="0"/>
          <p:nvPr/>
        </p:nvPicPr>
        <p:blipFill rotWithShape="1">
          <a:blip r:embed="rId11">
            <a:alphaModFix/>
          </a:blip>
          <a:srcRect/>
          <a:stretch/>
        </p:blipFill>
        <p:spPr>
          <a:xfrm>
            <a:off x="2192428" y="3005875"/>
            <a:ext cx="1409700" cy="1409700"/>
          </a:xfrm>
          <a:prstGeom prst="rect">
            <a:avLst/>
          </a:prstGeom>
          <a:noFill/>
          <a:ln>
            <a:noFill/>
          </a:ln>
          <a:effectLst>
            <a:outerShdw blurRad="133793" dist="38100" dir="2700000" algn="tl" rotWithShape="0">
              <a:srgbClr val="000000">
                <a:alpha val="40000"/>
              </a:srgbClr>
            </a:outerShdw>
          </a:effectLst>
        </p:spPr>
      </p:pic>
      <p:pic>
        <p:nvPicPr>
          <p:cNvPr id="486" name="Google Shape;486;p66"/>
          <p:cNvPicPr preferRelativeResize="0"/>
          <p:nvPr/>
        </p:nvPicPr>
        <p:blipFill rotWithShape="1">
          <a:blip r:embed="rId12">
            <a:alphaModFix/>
          </a:blip>
          <a:srcRect/>
          <a:stretch/>
        </p:blipFill>
        <p:spPr>
          <a:xfrm>
            <a:off x="559119" y="2999525"/>
            <a:ext cx="1422400" cy="1422400"/>
          </a:xfrm>
          <a:prstGeom prst="rect">
            <a:avLst/>
          </a:prstGeom>
          <a:noFill/>
          <a:ln>
            <a:noFill/>
          </a:ln>
          <a:effectLst>
            <a:outerShdw blurRad="133793" dist="38100" dir="2700000" algn="tl" rotWithShape="0">
              <a:srgbClr val="000000">
                <a:alpha val="40000"/>
              </a:srgbClr>
            </a:outerShdw>
          </a:effectLst>
        </p:spPr>
      </p:pic>
      <p:pic>
        <p:nvPicPr>
          <p:cNvPr id="487" name="Google Shape;487;p66"/>
          <p:cNvPicPr preferRelativeResize="0"/>
          <p:nvPr/>
        </p:nvPicPr>
        <p:blipFill rotWithShape="1">
          <a:blip r:embed="rId13">
            <a:alphaModFix/>
          </a:blip>
          <a:srcRect/>
          <a:stretch/>
        </p:blipFill>
        <p:spPr>
          <a:xfrm>
            <a:off x="565469" y="4549532"/>
            <a:ext cx="1409700" cy="1409700"/>
          </a:xfrm>
          <a:prstGeom prst="rect">
            <a:avLst/>
          </a:prstGeom>
          <a:noFill/>
          <a:ln>
            <a:noFill/>
          </a:ln>
          <a:effectLst>
            <a:outerShdw blurRad="133793" dist="38100" dir="2700000" algn="tl" rotWithShape="0">
              <a:srgbClr val="000000">
                <a:alpha val="40000"/>
              </a:srgbClr>
            </a:outerShdw>
          </a:effectLst>
        </p:spPr>
      </p:pic>
      <p:pic>
        <p:nvPicPr>
          <p:cNvPr id="488" name="Google Shape;488;p66"/>
          <p:cNvPicPr preferRelativeResize="0"/>
          <p:nvPr/>
        </p:nvPicPr>
        <p:blipFill rotWithShape="1">
          <a:blip r:embed="rId14">
            <a:alphaModFix/>
          </a:blip>
          <a:srcRect/>
          <a:stretch/>
        </p:blipFill>
        <p:spPr>
          <a:xfrm>
            <a:off x="7051494" y="3005875"/>
            <a:ext cx="1409700" cy="1409700"/>
          </a:xfrm>
          <a:prstGeom prst="rect">
            <a:avLst/>
          </a:prstGeom>
          <a:noFill/>
          <a:ln>
            <a:noFill/>
          </a:ln>
          <a:effectLst>
            <a:outerShdw blurRad="133793" dist="38100" dir="2700000" algn="tl" rotWithShape="0">
              <a:srgbClr val="000000">
                <a:alpha val="40000"/>
              </a:srgbClr>
            </a:outerShdw>
          </a:effectLst>
        </p:spPr>
      </p:pic>
      <p:pic>
        <p:nvPicPr>
          <p:cNvPr id="489" name="Google Shape;489;p66"/>
          <p:cNvPicPr preferRelativeResize="0"/>
          <p:nvPr/>
        </p:nvPicPr>
        <p:blipFill rotWithShape="1">
          <a:blip r:embed="rId15">
            <a:alphaModFix/>
          </a:blip>
          <a:srcRect/>
          <a:stretch/>
        </p:blipFill>
        <p:spPr>
          <a:xfrm>
            <a:off x="8681766" y="4543182"/>
            <a:ext cx="1422400" cy="1422400"/>
          </a:xfrm>
          <a:prstGeom prst="rect">
            <a:avLst/>
          </a:prstGeom>
          <a:noFill/>
          <a:ln>
            <a:noFill/>
          </a:ln>
          <a:effectLst>
            <a:outerShdw blurRad="133793" dist="38100" dir="2700000" algn="tl" rotWithShape="0">
              <a:srgbClr val="000000">
                <a:alpha val="40000"/>
              </a:srgbClr>
            </a:outerShdw>
          </a:effectLst>
        </p:spPr>
      </p:pic>
      <p:pic>
        <p:nvPicPr>
          <p:cNvPr id="490" name="Google Shape;490;p66"/>
          <p:cNvPicPr preferRelativeResize="0"/>
          <p:nvPr/>
        </p:nvPicPr>
        <p:blipFill rotWithShape="1">
          <a:blip r:embed="rId16">
            <a:alphaModFix/>
          </a:blip>
          <a:srcRect/>
          <a:stretch/>
        </p:blipFill>
        <p:spPr>
          <a:xfrm>
            <a:off x="5427572"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91" name="Google Shape;491;p66"/>
          <p:cNvPicPr preferRelativeResize="0"/>
          <p:nvPr/>
        </p:nvPicPr>
        <p:blipFill rotWithShape="1">
          <a:blip r:embed="rId17">
            <a:alphaModFix/>
          </a:blip>
          <a:srcRect/>
          <a:stretch/>
        </p:blipFill>
        <p:spPr>
          <a:xfrm>
            <a:off x="10324738"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92" name="Google Shape;492;p66"/>
          <p:cNvPicPr preferRelativeResize="0"/>
          <p:nvPr/>
        </p:nvPicPr>
        <p:blipFill rotWithShape="1">
          <a:blip r:embed="rId18">
            <a:alphaModFix/>
          </a:blip>
          <a:srcRect/>
          <a:stretch/>
        </p:blipFill>
        <p:spPr>
          <a:xfrm>
            <a:off x="5427572" y="3005875"/>
            <a:ext cx="1409700" cy="1409700"/>
          </a:xfrm>
          <a:prstGeom prst="rect">
            <a:avLst/>
          </a:prstGeom>
          <a:noFill/>
          <a:ln>
            <a:noFill/>
          </a:ln>
          <a:effectLst>
            <a:outerShdw blurRad="133793" dist="38100" dir="2700000" algn="tl" rotWithShape="0">
              <a:srgbClr val="000000">
                <a:alpha val="40000"/>
              </a:srgbClr>
            </a:outerShdw>
          </a:effectLst>
        </p:spPr>
      </p:pic>
      <p:pic>
        <p:nvPicPr>
          <p:cNvPr id="493" name="Google Shape;493;p66"/>
          <p:cNvPicPr preferRelativeResize="0"/>
          <p:nvPr/>
        </p:nvPicPr>
        <p:blipFill rotWithShape="1">
          <a:blip r:embed="rId19">
            <a:alphaModFix/>
          </a:blip>
          <a:srcRect/>
          <a:stretch/>
        </p:blipFill>
        <p:spPr>
          <a:xfrm>
            <a:off x="2192428" y="4549532"/>
            <a:ext cx="1409700" cy="1409700"/>
          </a:xfrm>
          <a:prstGeom prst="rect">
            <a:avLst/>
          </a:prstGeom>
          <a:noFill/>
          <a:ln>
            <a:noFill/>
          </a:ln>
          <a:effectLst>
            <a:outerShdw blurRad="133793" dist="38100" dir="2700000" algn="tl" rotWithShape="0">
              <a:srgbClr val="000000">
                <a:alpha val="40000"/>
              </a:srgbClr>
            </a:outerShdw>
          </a:effectLst>
        </p:spPr>
      </p:pic>
      <p:pic>
        <p:nvPicPr>
          <p:cNvPr id="494" name="Google Shape;494;p66"/>
          <p:cNvPicPr preferRelativeResize="0"/>
          <p:nvPr/>
        </p:nvPicPr>
        <p:blipFill rotWithShape="1">
          <a:blip r:embed="rId20">
            <a:alphaModFix/>
          </a:blip>
          <a:srcRect/>
          <a:stretch/>
        </p:blipFill>
        <p:spPr>
          <a:xfrm>
            <a:off x="8688116" y="3005875"/>
            <a:ext cx="1409700" cy="1409700"/>
          </a:xfrm>
          <a:prstGeom prst="rect">
            <a:avLst/>
          </a:prstGeom>
          <a:noFill/>
          <a:ln>
            <a:noFill/>
          </a:ln>
          <a:effectLst>
            <a:outerShdw blurRad="133793" dist="38100" dir="2700000" algn="tl" rotWithShape="0">
              <a:srgbClr val="000000">
                <a:alpha val="40000"/>
              </a:srgbClr>
            </a:outerShdw>
          </a:effectLst>
        </p:spPr>
      </p:pic>
      <p:pic>
        <p:nvPicPr>
          <p:cNvPr id="495" name="Google Shape;495;p66"/>
          <p:cNvPicPr preferRelativeResize="0"/>
          <p:nvPr/>
        </p:nvPicPr>
        <p:blipFill rotWithShape="1">
          <a:blip r:embed="rId21">
            <a:alphaModFix/>
          </a:blip>
          <a:srcRect/>
          <a:stretch/>
        </p:blipFill>
        <p:spPr>
          <a:xfrm>
            <a:off x="10324738" y="3005875"/>
            <a:ext cx="1409700" cy="1409700"/>
          </a:xfrm>
          <a:prstGeom prst="rect">
            <a:avLst/>
          </a:prstGeom>
          <a:noFill/>
          <a:ln>
            <a:noFill/>
          </a:ln>
          <a:effectLst>
            <a:outerShdw blurRad="133793" dist="38100" dir="2700000" algn="tl" rotWithShape="0">
              <a:srgbClr val="000000">
                <a:alpha val="40000"/>
              </a:srgbClr>
            </a:outerShdw>
          </a:effectLst>
        </p:spPr>
      </p:pic>
      <p:pic>
        <p:nvPicPr>
          <p:cNvPr id="496" name="Google Shape;496;p66"/>
          <p:cNvPicPr preferRelativeResize="0"/>
          <p:nvPr/>
        </p:nvPicPr>
        <p:blipFill rotWithShape="1">
          <a:blip r:embed="rId22">
            <a:alphaModFix/>
          </a:blip>
          <a:srcRect/>
          <a:stretch/>
        </p:blipFill>
        <p:spPr>
          <a:xfrm>
            <a:off x="10324738" y="4536832"/>
            <a:ext cx="1422400" cy="1422400"/>
          </a:xfrm>
          <a:prstGeom prst="rect">
            <a:avLst/>
          </a:prstGeom>
          <a:noFill/>
          <a:ln>
            <a:noFill/>
          </a:ln>
          <a:effectLst>
            <a:outerShdw blurRad="133793" dist="38100" dir="2700000" algn="tl" rotWithShape="0">
              <a:srgbClr val="000000">
                <a:alpha val="40000"/>
              </a:srgbClr>
            </a:outerShdw>
          </a:effectLst>
        </p:spPr>
      </p:pic>
      <p:sp>
        <p:nvSpPr>
          <p:cNvPr id="500" name="Google Shape;500;p66"/>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EAF791C8-D815-8BAB-C5B7-52E795F1BB5E}"/>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A7043845-CA5A-A052-BA7E-EA3419BE570F}"/>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A141A1C0-9BA9-5195-4FE5-713F44B9EE2E}"/>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482387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preserve="1" userDrawn="1">
  <p:cSld name="Two Content">
    <p:spTree>
      <p:nvGrpSpPr>
        <p:cNvPr id="1" name="Shape 351"/>
        <p:cNvGrpSpPr/>
        <p:nvPr/>
      </p:nvGrpSpPr>
      <p:grpSpPr>
        <a:xfrm>
          <a:off x="0" y="0"/>
          <a:ext cx="0" cy="0"/>
          <a:chOff x="0" y="0"/>
          <a:chExt cx="0" cy="0"/>
        </a:xfrm>
      </p:grpSpPr>
      <p:sp>
        <p:nvSpPr>
          <p:cNvPr id="352" name="Google Shape;352;p56"/>
          <p:cNvSpPr/>
          <p:nvPr/>
        </p:nvSpPr>
        <p:spPr>
          <a:xfrm>
            <a:off x="0" y="4011"/>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262626"/>
          </a:soli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pic>
        <p:nvPicPr>
          <p:cNvPr id="4" name="Picture 3" descr="A green background with a shadow&#10;&#10;AI-generated content may be incorrect.">
            <a:extLst>
              <a:ext uri="{FF2B5EF4-FFF2-40B4-BE49-F238E27FC236}">
                <a16:creationId xmlns:a16="http://schemas.microsoft.com/office/drawing/2014/main" id="{56FAF31A-18B0-ABF2-CFC7-7BF4CAC1EDB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172200" y="0"/>
            <a:ext cx="6029425" cy="6853989"/>
          </a:xfrm>
          <a:prstGeom prst="rect">
            <a:avLst/>
          </a:prstGeom>
        </p:spPr>
      </p:pic>
      <p:sp>
        <p:nvSpPr>
          <p:cNvPr id="354" name="Google Shape;354;p56"/>
          <p:cNvSpPr txBox="1">
            <a:spLocks noGrp="1"/>
          </p:cNvSpPr>
          <p:nvPr>
            <p:ph type="body" idx="2"/>
          </p:nvPr>
        </p:nvSpPr>
        <p:spPr>
          <a:xfrm>
            <a:off x="596350" y="1600201"/>
            <a:ext cx="5423452"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58" name="Google Shape;358;p56"/>
          <p:cNvSpPr txBox="1">
            <a:spLocks noGrp="1"/>
          </p:cNvSpPr>
          <p:nvPr>
            <p:ph type="title"/>
          </p:nvPr>
        </p:nvSpPr>
        <p:spPr>
          <a:xfrm>
            <a:off x="596347" y="228601"/>
            <a:ext cx="5499653" cy="119221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 name="Date Placeholder 1">
            <a:extLst>
              <a:ext uri="{FF2B5EF4-FFF2-40B4-BE49-F238E27FC236}">
                <a16:creationId xmlns:a16="http://schemas.microsoft.com/office/drawing/2014/main" id="{5755EED4-4D60-1A7F-9D9E-A7E85B80641A}"/>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70A1CABD-DAD0-9AC4-84F2-3AC320FABEC3}"/>
              </a:ext>
            </a:extLst>
          </p:cNvPr>
          <p:cNvSpPr>
            <a:spLocks noGrp="1"/>
          </p:cNvSpPr>
          <p:nvPr>
            <p:ph type="ftr" sz="quarter" idx="11"/>
          </p:nvPr>
        </p:nvSpPr>
        <p:spPr/>
        <p:txBody>
          <a:bodyPr/>
          <a:lstStyle>
            <a:lvl1pPr>
              <a:defRPr>
                <a:solidFill>
                  <a:schemeClr val="bg1"/>
                </a:solidFill>
              </a:defRPr>
            </a:lvl1pPr>
          </a:lstStyle>
          <a:p>
            <a:r>
              <a:rPr lang="en-US"/>
              <a:t>info.plinqit.com</a:t>
            </a:r>
            <a:endParaRPr lang="en-US" dirty="0"/>
          </a:p>
        </p:txBody>
      </p:sp>
      <p:sp>
        <p:nvSpPr>
          <p:cNvPr id="5" name="Slide Number Placeholder 4">
            <a:extLst>
              <a:ext uri="{FF2B5EF4-FFF2-40B4-BE49-F238E27FC236}">
                <a16:creationId xmlns:a16="http://schemas.microsoft.com/office/drawing/2014/main" id="{D9ABB8DB-2DF6-0C84-4FF0-65228DCF3569}"/>
              </a:ext>
            </a:extLst>
          </p:cNvPr>
          <p:cNvSpPr>
            <a:spLocks noGrp="1"/>
          </p:cNvSpPr>
          <p:nvPr>
            <p:ph type="sldNum" sz="quarter" idx="12"/>
          </p:nvPr>
        </p:nvSpPr>
        <p:spPr/>
        <p:txBody>
          <a:bodyPr/>
          <a:lstStyle>
            <a:lvl1pPr>
              <a:defRPr>
                <a:solidFill>
                  <a:schemeClr val="bg1"/>
                </a:solidFill>
              </a:defRPr>
            </a:lvl1p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23994434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501"/>
        <p:cNvGrpSpPr/>
        <p:nvPr/>
      </p:nvGrpSpPr>
      <p:grpSpPr>
        <a:xfrm>
          <a:off x="0" y="0"/>
          <a:ext cx="0" cy="0"/>
          <a:chOff x="0" y="0"/>
          <a:chExt cx="0" cy="0"/>
        </a:xfrm>
      </p:grpSpPr>
      <p:pic>
        <p:nvPicPr>
          <p:cNvPr id="502" name="Google Shape;502;p67" descr="Icon&#10;&#10;Description automatically generated"/>
          <p:cNvPicPr preferRelativeResize="0"/>
          <p:nvPr/>
        </p:nvPicPr>
        <p:blipFill rotWithShape="1">
          <a:blip r:embed="rId2">
            <a:alphaModFix/>
          </a:blip>
          <a:srcRect/>
          <a:stretch/>
        </p:blipFill>
        <p:spPr>
          <a:xfrm>
            <a:off x="3810000" y="1468568"/>
            <a:ext cx="1409700" cy="1409700"/>
          </a:xfrm>
          <a:prstGeom prst="rect">
            <a:avLst/>
          </a:prstGeom>
          <a:noFill/>
          <a:ln>
            <a:noFill/>
          </a:ln>
        </p:spPr>
      </p:pic>
      <p:pic>
        <p:nvPicPr>
          <p:cNvPr id="503" name="Google Shape;503;p67" descr="Shape, icon&#10;&#10;Description automatically generated with medium confidence"/>
          <p:cNvPicPr preferRelativeResize="0"/>
          <p:nvPr/>
        </p:nvPicPr>
        <p:blipFill rotWithShape="1">
          <a:blip r:embed="rId3">
            <a:alphaModFix/>
          </a:blip>
          <a:srcRect/>
          <a:stretch/>
        </p:blipFill>
        <p:spPr>
          <a:xfrm>
            <a:off x="565469" y="1468568"/>
            <a:ext cx="1409700" cy="1409700"/>
          </a:xfrm>
          <a:prstGeom prst="rect">
            <a:avLst/>
          </a:prstGeom>
          <a:noFill/>
          <a:ln>
            <a:noFill/>
          </a:ln>
        </p:spPr>
      </p:pic>
      <p:pic>
        <p:nvPicPr>
          <p:cNvPr id="504" name="Google Shape;504;p67" descr="Icon&#10;&#10;Description automatically generated"/>
          <p:cNvPicPr preferRelativeResize="0"/>
          <p:nvPr/>
        </p:nvPicPr>
        <p:blipFill rotWithShape="1">
          <a:blip r:embed="rId4">
            <a:alphaModFix/>
          </a:blip>
          <a:srcRect/>
          <a:stretch/>
        </p:blipFill>
        <p:spPr>
          <a:xfrm>
            <a:off x="2192428" y="1468568"/>
            <a:ext cx="1409700" cy="1409700"/>
          </a:xfrm>
          <a:prstGeom prst="rect">
            <a:avLst/>
          </a:prstGeom>
          <a:noFill/>
          <a:ln>
            <a:noFill/>
          </a:ln>
        </p:spPr>
      </p:pic>
      <p:pic>
        <p:nvPicPr>
          <p:cNvPr id="505" name="Google Shape;505;p67" descr="Icon&#10;&#10;Description automatically generated"/>
          <p:cNvPicPr preferRelativeResize="0"/>
          <p:nvPr/>
        </p:nvPicPr>
        <p:blipFill rotWithShape="1">
          <a:blip r:embed="rId5">
            <a:alphaModFix/>
          </a:blip>
          <a:srcRect/>
          <a:stretch/>
        </p:blipFill>
        <p:spPr>
          <a:xfrm>
            <a:off x="8688116" y="1468568"/>
            <a:ext cx="1409700" cy="1409700"/>
          </a:xfrm>
          <a:prstGeom prst="rect">
            <a:avLst/>
          </a:prstGeom>
          <a:noFill/>
          <a:ln>
            <a:noFill/>
          </a:ln>
        </p:spPr>
      </p:pic>
      <p:pic>
        <p:nvPicPr>
          <p:cNvPr id="506" name="Google Shape;506;p67" descr="Icon&#10;&#10;Description automatically generated"/>
          <p:cNvPicPr preferRelativeResize="0"/>
          <p:nvPr/>
        </p:nvPicPr>
        <p:blipFill rotWithShape="1">
          <a:blip r:embed="rId6">
            <a:alphaModFix/>
          </a:blip>
          <a:srcRect/>
          <a:stretch/>
        </p:blipFill>
        <p:spPr>
          <a:xfrm>
            <a:off x="3810000" y="4549532"/>
            <a:ext cx="1409700" cy="1409700"/>
          </a:xfrm>
          <a:prstGeom prst="rect">
            <a:avLst/>
          </a:prstGeom>
          <a:noFill/>
          <a:ln>
            <a:noFill/>
          </a:ln>
        </p:spPr>
      </p:pic>
      <p:pic>
        <p:nvPicPr>
          <p:cNvPr id="507" name="Google Shape;507;p67" descr="Icon&#10;&#10;Description automatically generated"/>
          <p:cNvPicPr preferRelativeResize="0"/>
          <p:nvPr/>
        </p:nvPicPr>
        <p:blipFill rotWithShape="1">
          <a:blip r:embed="rId7">
            <a:alphaModFix/>
          </a:blip>
          <a:srcRect/>
          <a:stretch/>
        </p:blipFill>
        <p:spPr>
          <a:xfrm>
            <a:off x="5427572" y="4549532"/>
            <a:ext cx="1409700" cy="1409700"/>
          </a:xfrm>
          <a:prstGeom prst="rect">
            <a:avLst/>
          </a:prstGeom>
          <a:noFill/>
          <a:ln>
            <a:noFill/>
          </a:ln>
        </p:spPr>
      </p:pic>
      <p:pic>
        <p:nvPicPr>
          <p:cNvPr id="508" name="Google Shape;508;p67" descr="A picture containing text, clipart&#10;&#10;Description automatically generated"/>
          <p:cNvPicPr preferRelativeResize="0"/>
          <p:nvPr/>
        </p:nvPicPr>
        <p:blipFill rotWithShape="1">
          <a:blip r:embed="rId8">
            <a:alphaModFix/>
          </a:blip>
          <a:srcRect/>
          <a:stretch/>
        </p:blipFill>
        <p:spPr>
          <a:xfrm>
            <a:off x="7045144" y="4549532"/>
            <a:ext cx="1422400" cy="1409700"/>
          </a:xfrm>
          <a:prstGeom prst="rect">
            <a:avLst/>
          </a:prstGeom>
          <a:noFill/>
          <a:ln>
            <a:noFill/>
          </a:ln>
        </p:spPr>
      </p:pic>
      <p:pic>
        <p:nvPicPr>
          <p:cNvPr id="509" name="Google Shape;509;p67" descr="Icon&#10;&#10;Description automatically generated"/>
          <p:cNvPicPr preferRelativeResize="0"/>
          <p:nvPr/>
        </p:nvPicPr>
        <p:blipFill rotWithShape="1">
          <a:blip r:embed="rId9">
            <a:alphaModFix/>
          </a:blip>
          <a:srcRect/>
          <a:stretch/>
        </p:blipFill>
        <p:spPr>
          <a:xfrm>
            <a:off x="3810000" y="3005875"/>
            <a:ext cx="1409700" cy="1409700"/>
          </a:xfrm>
          <a:prstGeom prst="rect">
            <a:avLst/>
          </a:prstGeom>
          <a:noFill/>
          <a:ln>
            <a:noFill/>
          </a:ln>
        </p:spPr>
      </p:pic>
      <p:pic>
        <p:nvPicPr>
          <p:cNvPr id="510" name="Google Shape;510;p67" descr="Icon&#10;&#10;Description automatically generated"/>
          <p:cNvPicPr preferRelativeResize="0"/>
          <p:nvPr/>
        </p:nvPicPr>
        <p:blipFill rotWithShape="1">
          <a:blip r:embed="rId10">
            <a:alphaModFix/>
          </a:blip>
          <a:srcRect/>
          <a:stretch/>
        </p:blipFill>
        <p:spPr>
          <a:xfrm>
            <a:off x="7051494" y="1468568"/>
            <a:ext cx="1409700" cy="1409700"/>
          </a:xfrm>
          <a:prstGeom prst="rect">
            <a:avLst/>
          </a:prstGeom>
          <a:noFill/>
          <a:ln>
            <a:noFill/>
          </a:ln>
        </p:spPr>
      </p:pic>
      <p:pic>
        <p:nvPicPr>
          <p:cNvPr id="511" name="Google Shape;511;p67" descr="A picture containing text, clipart&#10;&#10;Description automatically generated"/>
          <p:cNvPicPr preferRelativeResize="0"/>
          <p:nvPr/>
        </p:nvPicPr>
        <p:blipFill rotWithShape="1">
          <a:blip r:embed="rId11">
            <a:alphaModFix/>
          </a:blip>
          <a:srcRect/>
          <a:stretch/>
        </p:blipFill>
        <p:spPr>
          <a:xfrm>
            <a:off x="2192428" y="3005875"/>
            <a:ext cx="1409700" cy="1409700"/>
          </a:xfrm>
          <a:prstGeom prst="rect">
            <a:avLst/>
          </a:prstGeom>
          <a:noFill/>
          <a:ln>
            <a:noFill/>
          </a:ln>
        </p:spPr>
      </p:pic>
      <p:pic>
        <p:nvPicPr>
          <p:cNvPr id="512" name="Google Shape;512;p67" descr="Icon&#10;&#10;Description automatically generated"/>
          <p:cNvPicPr preferRelativeResize="0"/>
          <p:nvPr/>
        </p:nvPicPr>
        <p:blipFill rotWithShape="1">
          <a:blip r:embed="rId12">
            <a:alphaModFix/>
          </a:blip>
          <a:srcRect/>
          <a:stretch/>
        </p:blipFill>
        <p:spPr>
          <a:xfrm>
            <a:off x="559119" y="2999525"/>
            <a:ext cx="1422400" cy="1422400"/>
          </a:xfrm>
          <a:prstGeom prst="rect">
            <a:avLst/>
          </a:prstGeom>
          <a:noFill/>
          <a:ln>
            <a:noFill/>
          </a:ln>
        </p:spPr>
      </p:pic>
      <p:pic>
        <p:nvPicPr>
          <p:cNvPr id="513" name="Google Shape;513;p67" descr="Icon&#10;&#10;Description automatically generated"/>
          <p:cNvPicPr preferRelativeResize="0"/>
          <p:nvPr/>
        </p:nvPicPr>
        <p:blipFill rotWithShape="1">
          <a:blip r:embed="rId13">
            <a:alphaModFix/>
          </a:blip>
          <a:srcRect/>
          <a:stretch/>
        </p:blipFill>
        <p:spPr>
          <a:xfrm>
            <a:off x="565469" y="4543182"/>
            <a:ext cx="1409700" cy="1422400"/>
          </a:xfrm>
          <a:prstGeom prst="rect">
            <a:avLst/>
          </a:prstGeom>
          <a:noFill/>
          <a:ln>
            <a:noFill/>
          </a:ln>
        </p:spPr>
      </p:pic>
      <p:pic>
        <p:nvPicPr>
          <p:cNvPr id="514" name="Google Shape;514;p67" descr="A picture containing text, clipart&#10;&#10;Description automatically generated"/>
          <p:cNvPicPr preferRelativeResize="0"/>
          <p:nvPr/>
        </p:nvPicPr>
        <p:blipFill rotWithShape="1">
          <a:blip r:embed="rId14">
            <a:alphaModFix/>
          </a:blip>
          <a:srcRect/>
          <a:stretch/>
        </p:blipFill>
        <p:spPr>
          <a:xfrm>
            <a:off x="7051494" y="3005875"/>
            <a:ext cx="1409700" cy="1409700"/>
          </a:xfrm>
          <a:prstGeom prst="rect">
            <a:avLst/>
          </a:prstGeom>
          <a:noFill/>
          <a:ln>
            <a:noFill/>
          </a:ln>
        </p:spPr>
      </p:pic>
      <p:pic>
        <p:nvPicPr>
          <p:cNvPr id="515" name="Google Shape;515;p67" descr="Shape&#10;&#10;Description automatically generated"/>
          <p:cNvPicPr preferRelativeResize="0"/>
          <p:nvPr/>
        </p:nvPicPr>
        <p:blipFill rotWithShape="1">
          <a:blip r:embed="rId15">
            <a:alphaModFix/>
          </a:blip>
          <a:srcRect/>
          <a:stretch/>
        </p:blipFill>
        <p:spPr>
          <a:xfrm>
            <a:off x="8681766" y="4543182"/>
            <a:ext cx="1422400" cy="1422400"/>
          </a:xfrm>
          <a:prstGeom prst="rect">
            <a:avLst/>
          </a:prstGeom>
          <a:noFill/>
          <a:ln>
            <a:noFill/>
          </a:ln>
        </p:spPr>
      </p:pic>
      <p:pic>
        <p:nvPicPr>
          <p:cNvPr id="516" name="Google Shape;516;p67" descr="Icon&#10;&#10;Description automatically generated"/>
          <p:cNvPicPr preferRelativeResize="0"/>
          <p:nvPr/>
        </p:nvPicPr>
        <p:blipFill rotWithShape="1">
          <a:blip r:embed="rId16">
            <a:alphaModFix/>
          </a:blip>
          <a:srcRect/>
          <a:stretch/>
        </p:blipFill>
        <p:spPr>
          <a:xfrm>
            <a:off x="5427572" y="1468568"/>
            <a:ext cx="1409700" cy="1409700"/>
          </a:xfrm>
          <a:prstGeom prst="rect">
            <a:avLst/>
          </a:prstGeom>
          <a:noFill/>
          <a:ln>
            <a:noFill/>
          </a:ln>
        </p:spPr>
      </p:pic>
      <p:pic>
        <p:nvPicPr>
          <p:cNvPr id="517" name="Google Shape;517;p67" descr="Icon&#10;&#10;Description automatically generated"/>
          <p:cNvPicPr preferRelativeResize="0"/>
          <p:nvPr/>
        </p:nvPicPr>
        <p:blipFill rotWithShape="1">
          <a:blip r:embed="rId17">
            <a:alphaModFix/>
          </a:blip>
          <a:srcRect/>
          <a:stretch/>
        </p:blipFill>
        <p:spPr>
          <a:xfrm>
            <a:off x="10324738" y="1468568"/>
            <a:ext cx="1409700" cy="1409700"/>
          </a:xfrm>
          <a:prstGeom prst="rect">
            <a:avLst/>
          </a:prstGeom>
          <a:noFill/>
          <a:ln>
            <a:noFill/>
          </a:ln>
        </p:spPr>
      </p:pic>
      <p:pic>
        <p:nvPicPr>
          <p:cNvPr id="518" name="Google Shape;518;p67" descr="Icon&#10;&#10;Description automatically generated"/>
          <p:cNvPicPr preferRelativeResize="0"/>
          <p:nvPr/>
        </p:nvPicPr>
        <p:blipFill rotWithShape="1">
          <a:blip r:embed="rId18">
            <a:alphaModFix/>
          </a:blip>
          <a:srcRect/>
          <a:stretch/>
        </p:blipFill>
        <p:spPr>
          <a:xfrm>
            <a:off x="5427572" y="3005875"/>
            <a:ext cx="1409700" cy="1409700"/>
          </a:xfrm>
          <a:prstGeom prst="rect">
            <a:avLst/>
          </a:prstGeom>
          <a:noFill/>
          <a:ln>
            <a:noFill/>
          </a:ln>
        </p:spPr>
      </p:pic>
      <p:pic>
        <p:nvPicPr>
          <p:cNvPr id="519" name="Google Shape;519;p67" descr="Icon&#10;&#10;Description automatically generated"/>
          <p:cNvPicPr preferRelativeResize="0"/>
          <p:nvPr/>
        </p:nvPicPr>
        <p:blipFill rotWithShape="1">
          <a:blip r:embed="rId19">
            <a:alphaModFix/>
          </a:blip>
          <a:srcRect/>
          <a:stretch/>
        </p:blipFill>
        <p:spPr>
          <a:xfrm>
            <a:off x="2186078" y="4549532"/>
            <a:ext cx="1422400" cy="1409700"/>
          </a:xfrm>
          <a:prstGeom prst="rect">
            <a:avLst/>
          </a:prstGeom>
          <a:noFill/>
          <a:ln>
            <a:noFill/>
          </a:ln>
        </p:spPr>
      </p:pic>
      <p:pic>
        <p:nvPicPr>
          <p:cNvPr id="520" name="Google Shape;520;p67" descr="Shape, icon&#10;&#10;Description automatically generated"/>
          <p:cNvPicPr preferRelativeResize="0"/>
          <p:nvPr/>
        </p:nvPicPr>
        <p:blipFill rotWithShape="1">
          <a:blip r:embed="rId20">
            <a:alphaModFix/>
          </a:blip>
          <a:srcRect/>
          <a:stretch/>
        </p:blipFill>
        <p:spPr>
          <a:xfrm>
            <a:off x="8688116" y="3005875"/>
            <a:ext cx="1409700" cy="1409700"/>
          </a:xfrm>
          <a:prstGeom prst="rect">
            <a:avLst/>
          </a:prstGeom>
          <a:noFill/>
          <a:ln>
            <a:noFill/>
          </a:ln>
        </p:spPr>
      </p:pic>
      <p:pic>
        <p:nvPicPr>
          <p:cNvPr id="521" name="Google Shape;521;p67" descr="Icon&#10;&#10;Description automatically generated"/>
          <p:cNvPicPr preferRelativeResize="0"/>
          <p:nvPr/>
        </p:nvPicPr>
        <p:blipFill rotWithShape="1">
          <a:blip r:embed="rId21">
            <a:alphaModFix/>
          </a:blip>
          <a:srcRect/>
          <a:stretch/>
        </p:blipFill>
        <p:spPr>
          <a:xfrm>
            <a:off x="10324738" y="3005875"/>
            <a:ext cx="1409700" cy="1409700"/>
          </a:xfrm>
          <a:prstGeom prst="rect">
            <a:avLst/>
          </a:prstGeom>
          <a:noFill/>
          <a:ln>
            <a:noFill/>
          </a:ln>
        </p:spPr>
      </p:pic>
      <p:pic>
        <p:nvPicPr>
          <p:cNvPr id="522" name="Google Shape;522;p67"/>
          <p:cNvPicPr preferRelativeResize="0"/>
          <p:nvPr/>
        </p:nvPicPr>
        <p:blipFill rotWithShape="1">
          <a:blip r:embed="rId22">
            <a:alphaModFix/>
          </a:blip>
          <a:srcRect/>
          <a:stretch/>
        </p:blipFill>
        <p:spPr>
          <a:xfrm>
            <a:off x="10324738" y="4536832"/>
            <a:ext cx="1422400" cy="1422400"/>
          </a:xfrm>
          <a:prstGeom prst="rect">
            <a:avLst/>
          </a:prstGeom>
          <a:noFill/>
          <a:ln>
            <a:noFill/>
          </a:ln>
        </p:spPr>
      </p:pic>
      <p:sp>
        <p:nvSpPr>
          <p:cNvPr id="526" name="Google Shape;526;p67"/>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 name="Date Placeholder 4">
            <a:extLst>
              <a:ext uri="{FF2B5EF4-FFF2-40B4-BE49-F238E27FC236}">
                <a16:creationId xmlns:a16="http://schemas.microsoft.com/office/drawing/2014/main" id="{EB6E1A22-9D23-0AAC-30FC-EB7A240DD895}"/>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7B5E7D3F-508E-2998-EFAC-AEC13E24EEF6}"/>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7B28B68B-0AFE-720E-7B44-424073AD9F17}"/>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0460548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Slide Generic" preserve="1">
  <p:cSld name="2_Title Slide Generic">
    <p:spTree>
      <p:nvGrpSpPr>
        <p:cNvPr id="1" name="Shape 293"/>
        <p:cNvGrpSpPr/>
        <p:nvPr/>
      </p:nvGrpSpPr>
      <p:grpSpPr>
        <a:xfrm>
          <a:off x="0" y="0"/>
          <a:ext cx="0" cy="0"/>
          <a:chOff x="0" y="0"/>
          <a:chExt cx="0" cy="0"/>
        </a:xfrm>
      </p:grpSpPr>
      <p:sp>
        <p:nvSpPr>
          <p:cNvPr id="294" name="Google Shape;294;p48"/>
          <p:cNvSpPr>
            <a:spLocks noGrp="1" noRot="1" noMove="1" noResize="1" noEditPoints="1" noAdjustHandles="1" noChangeArrowheads="1" noChangeShapeType="1"/>
          </p:cNvSpPr>
          <p:nvPr/>
        </p:nvSpPr>
        <p:spPr>
          <a:xfrm>
            <a:off x="2" y="2"/>
            <a:ext cx="12201625" cy="6356351"/>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C649C"/>
              </a:gs>
              <a:gs pos="18000">
                <a:srgbClr val="0C649C"/>
              </a:gs>
              <a:gs pos="100000">
                <a:srgbClr val="00AEEF"/>
              </a:gs>
            </a:gsLst>
            <a:lin ang="21000001" scaled="0"/>
          </a:gra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pic>
        <p:nvPicPr>
          <p:cNvPr id="2" name="Picture 1" descr="A group of stars on a black background&#10;&#10;AI-generated content may be incorrect.">
            <a:extLst>
              <a:ext uri="{FF2B5EF4-FFF2-40B4-BE49-F238E27FC236}">
                <a16:creationId xmlns:a16="http://schemas.microsoft.com/office/drawing/2014/main" id="{258C48FA-DEB8-B73A-8A80-B0333CCBA72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23505" y="5344816"/>
            <a:ext cx="774700" cy="533400"/>
          </a:xfrm>
          <a:prstGeom prst="rect">
            <a:avLst/>
          </a:prstGeom>
        </p:spPr>
      </p:pic>
      <p:pic>
        <p:nvPicPr>
          <p:cNvPr id="3" name="Picture 2" descr="A white line drawing of a bag with a dollar sign&#10;&#10;AI-generated content may be incorrect.">
            <a:extLst>
              <a:ext uri="{FF2B5EF4-FFF2-40B4-BE49-F238E27FC236}">
                <a16:creationId xmlns:a16="http://schemas.microsoft.com/office/drawing/2014/main" id="{1D0225A6-D50B-0C7A-D6D2-05A6B67B4135}"/>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25105" y="576663"/>
            <a:ext cx="571500" cy="774700"/>
          </a:xfrm>
          <a:prstGeom prst="rect">
            <a:avLst/>
          </a:prstGeom>
        </p:spPr>
      </p:pic>
      <p:pic>
        <p:nvPicPr>
          <p:cNvPr id="4" name="Picture 3" descr="A hand touching a building&#10;&#10;AI-generated content may be incorrect.">
            <a:extLst>
              <a:ext uri="{FF2B5EF4-FFF2-40B4-BE49-F238E27FC236}">
                <a16:creationId xmlns:a16="http://schemas.microsoft.com/office/drawing/2014/main" id="{BA038EB9-65B3-5C90-EEB9-ACC9014FDD5E}"/>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923505" y="1915465"/>
            <a:ext cx="774700" cy="622300"/>
          </a:xfrm>
          <a:prstGeom prst="rect">
            <a:avLst/>
          </a:prstGeom>
        </p:spPr>
      </p:pic>
      <p:pic>
        <p:nvPicPr>
          <p:cNvPr id="5" name="Picture 4" descr="A white line on a black background&#10;&#10;AI-generated content may be incorrect.">
            <a:extLst>
              <a:ext uri="{FF2B5EF4-FFF2-40B4-BE49-F238E27FC236}">
                <a16:creationId xmlns:a16="http://schemas.microsoft.com/office/drawing/2014/main" id="{FF3D4B33-61EA-4919-11CE-2A0CF2A9DE62}"/>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929855" y="2929283"/>
            <a:ext cx="762000" cy="647700"/>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C8A718D-90B0-CA6E-AFF2-9782B28628DD}"/>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942555" y="4120955"/>
            <a:ext cx="736600" cy="698500"/>
          </a:xfrm>
          <a:prstGeom prst="rect">
            <a:avLst/>
          </a:prstGeom>
        </p:spPr>
      </p:pic>
      <p:pic>
        <p:nvPicPr>
          <p:cNvPr id="7" name="Picture 6" descr="A white line drawing of a gear with a circuit&#10;&#10;AI-generated content may be incorrect.">
            <a:extLst>
              <a:ext uri="{FF2B5EF4-FFF2-40B4-BE49-F238E27FC236}">
                <a16:creationId xmlns:a16="http://schemas.microsoft.com/office/drawing/2014/main" id="{C53BCD61-1294-6BAA-1213-F579731394C1}"/>
              </a:ext>
            </a:extLst>
          </p:cNvPr>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3224328" y="614763"/>
            <a:ext cx="723900" cy="698500"/>
          </a:xfrm>
          <a:prstGeom prst="rect">
            <a:avLst/>
          </a:prstGeom>
        </p:spPr>
      </p:pic>
      <p:pic>
        <p:nvPicPr>
          <p:cNvPr id="8" name="Picture 7" descr="A black and white square with arrows&#10;&#10;AI-generated content may be incorrect.">
            <a:extLst>
              <a:ext uri="{FF2B5EF4-FFF2-40B4-BE49-F238E27FC236}">
                <a16:creationId xmlns:a16="http://schemas.microsoft.com/office/drawing/2014/main" id="{92EFA482-5FB3-E7BB-8284-E3B22C64C2D7}"/>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294178" y="1934515"/>
            <a:ext cx="584200" cy="584200"/>
          </a:xfrm>
          <a:prstGeom prst="rect">
            <a:avLst/>
          </a:prstGeom>
        </p:spPr>
      </p:pic>
      <p:pic>
        <p:nvPicPr>
          <p:cNvPr id="9" name="Picture 8" descr="A white and black logo&#10;&#10;AI-generated content may be incorrect.">
            <a:extLst>
              <a:ext uri="{FF2B5EF4-FFF2-40B4-BE49-F238E27FC236}">
                <a16:creationId xmlns:a16="http://schemas.microsoft.com/office/drawing/2014/main" id="{209BD1CA-9C5D-D26B-2DF3-4605E3FBA815}"/>
              </a:ext>
            </a:extLst>
          </p:cNvPr>
          <p:cNvPicPr>
            <a:picLocks noChangeAspect="1"/>
          </p:cNvPicPr>
          <p:nvPr userDrawn="1"/>
        </p:nvPicPr>
        <p:blipFill>
          <a:blip r:embed="rId9" cstate="print">
            <a:extLst>
              <a:ext uri="{28A0092B-C50C-407E-A947-70E740481C1C}">
                <a14:useLocalDpi xmlns:a14="http://schemas.microsoft.com/office/drawing/2010/main"/>
              </a:ext>
            </a:extLst>
          </a:blip>
          <a:stretch>
            <a:fillRect/>
          </a:stretch>
        </p:blipFill>
        <p:spPr>
          <a:xfrm>
            <a:off x="3237028" y="2954683"/>
            <a:ext cx="698500" cy="596900"/>
          </a:xfrm>
          <a:prstGeom prst="rect">
            <a:avLst/>
          </a:prstGeom>
        </p:spPr>
      </p:pic>
      <p:pic>
        <p:nvPicPr>
          <p:cNvPr id="10" name="Picture 9" descr="A white and black computer screen with a graph&#10;&#10;AI-generated content may be incorrect.">
            <a:extLst>
              <a:ext uri="{FF2B5EF4-FFF2-40B4-BE49-F238E27FC236}">
                <a16:creationId xmlns:a16="http://schemas.microsoft.com/office/drawing/2014/main" id="{C8F1F318-39D8-F069-715F-6F10D34B8120}"/>
              </a:ext>
            </a:extLst>
          </p:cNvPr>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a:xfrm>
            <a:off x="3224328" y="4209855"/>
            <a:ext cx="723900" cy="520700"/>
          </a:xfrm>
          <a:prstGeom prst="rect">
            <a:avLst/>
          </a:prstGeom>
        </p:spPr>
      </p:pic>
      <p:pic>
        <p:nvPicPr>
          <p:cNvPr id="11" name="Picture 10" descr="A black and white logo&#10;&#10;AI-generated content may be incorrect.">
            <a:extLst>
              <a:ext uri="{FF2B5EF4-FFF2-40B4-BE49-F238E27FC236}">
                <a16:creationId xmlns:a16="http://schemas.microsoft.com/office/drawing/2014/main" id="{4236D66C-863C-E7FA-1073-27993E6DCD1B}"/>
              </a:ext>
            </a:extLst>
          </p:cNvPr>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5873052" y="608413"/>
            <a:ext cx="558800" cy="711200"/>
          </a:xfrm>
          <a:prstGeom prst="rect">
            <a:avLst/>
          </a:prstGeom>
        </p:spPr>
      </p:pic>
      <p:pic>
        <p:nvPicPr>
          <p:cNvPr id="12" name="Picture 11" descr="A white dollar sign with arrows&#10;&#10;AI-generated content may be incorrect.">
            <a:extLst>
              <a:ext uri="{FF2B5EF4-FFF2-40B4-BE49-F238E27FC236}">
                <a16:creationId xmlns:a16="http://schemas.microsoft.com/office/drawing/2014/main" id="{0CCBB595-9905-CB7F-83C6-F9D59C973935}"/>
              </a:ext>
            </a:extLst>
          </p:cNvPr>
          <p:cNvPicPr>
            <a:picLocks noChangeAspect="1"/>
          </p:cNvPicPr>
          <p:nvPr userDrawn="1"/>
        </p:nvPicPr>
        <p:blipFill>
          <a:blip r:embed="rId12" cstate="print">
            <a:extLst>
              <a:ext uri="{28A0092B-C50C-407E-A947-70E740481C1C}">
                <a14:useLocalDpi xmlns:a14="http://schemas.microsoft.com/office/drawing/2010/main"/>
              </a:ext>
            </a:extLst>
          </a:blip>
          <a:stretch>
            <a:fillRect/>
          </a:stretch>
        </p:blipFill>
        <p:spPr>
          <a:xfrm>
            <a:off x="5796852" y="1915465"/>
            <a:ext cx="711200" cy="622300"/>
          </a:xfrm>
          <a:prstGeom prst="rect">
            <a:avLst/>
          </a:prstGeom>
        </p:spPr>
      </p:pic>
      <p:pic>
        <p:nvPicPr>
          <p:cNvPr id="13" name="Picture 12" descr="A white line drawing of a calendar&#10;&#10;AI-generated content may be incorrect.">
            <a:extLst>
              <a:ext uri="{FF2B5EF4-FFF2-40B4-BE49-F238E27FC236}">
                <a16:creationId xmlns:a16="http://schemas.microsoft.com/office/drawing/2014/main" id="{A7A97B5A-C968-BD8B-9E83-E213B33C945B}"/>
              </a:ext>
            </a:extLst>
          </p:cNvPr>
          <p:cNvPicPr>
            <a:picLocks noChangeAspect="1"/>
          </p:cNvPicPr>
          <p:nvPr userDrawn="1"/>
        </p:nvPicPr>
        <p:blipFill>
          <a:blip r:embed="rId13" cstate="print">
            <a:extLst>
              <a:ext uri="{28A0092B-C50C-407E-A947-70E740481C1C}">
                <a14:useLocalDpi xmlns:a14="http://schemas.microsoft.com/office/drawing/2010/main"/>
              </a:ext>
            </a:extLst>
          </a:blip>
          <a:stretch>
            <a:fillRect/>
          </a:stretch>
        </p:blipFill>
        <p:spPr>
          <a:xfrm>
            <a:off x="5828602" y="2929283"/>
            <a:ext cx="647700" cy="647700"/>
          </a:xfrm>
          <a:prstGeom prst="rect">
            <a:avLst/>
          </a:prstGeom>
        </p:spPr>
      </p:pic>
      <p:pic>
        <p:nvPicPr>
          <p:cNvPr id="14" name="Picture 13" descr="A flag on a mountain&#10;&#10;AI-generated content may be incorrect.">
            <a:extLst>
              <a:ext uri="{FF2B5EF4-FFF2-40B4-BE49-F238E27FC236}">
                <a16:creationId xmlns:a16="http://schemas.microsoft.com/office/drawing/2014/main" id="{DA319C49-6DDF-B2E2-2B2C-7FCF4D0C912A}"/>
              </a:ext>
            </a:extLst>
          </p:cNvPr>
          <p:cNvPicPr>
            <a:picLocks noChangeAspect="1"/>
          </p:cNvPicPr>
          <p:nvPr userDrawn="1"/>
        </p:nvPicPr>
        <p:blipFill>
          <a:blip r:embed="rId14" cstate="print">
            <a:extLst>
              <a:ext uri="{28A0092B-C50C-407E-A947-70E740481C1C}">
                <a14:useLocalDpi xmlns:a14="http://schemas.microsoft.com/office/drawing/2010/main"/>
              </a:ext>
            </a:extLst>
          </a:blip>
          <a:stretch>
            <a:fillRect/>
          </a:stretch>
        </p:blipFill>
        <p:spPr>
          <a:xfrm>
            <a:off x="5796852" y="4159055"/>
            <a:ext cx="711200" cy="622300"/>
          </a:xfrm>
          <a:prstGeom prst="rect">
            <a:avLst/>
          </a:prstGeom>
        </p:spPr>
      </p:pic>
      <p:pic>
        <p:nvPicPr>
          <p:cNvPr id="15" name="Picture 14" descr="A black and white sign with a graduation cap&#10;&#10;AI-generated content may be incorrect.">
            <a:extLst>
              <a:ext uri="{FF2B5EF4-FFF2-40B4-BE49-F238E27FC236}">
                <a16:creationId xmlns:a16="http://schemas.microsoft.com/office/drawing/2014/main" id="{259C7958-4E6D-0457-8C3C-BD4D9275FD31}"/>
              </a:ext>
            </a:extLst>
          </p:cNvPr>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8130236" y="697313"/>
            <a:ext cx="723900" cy="533400"/>
          </a:xfrm>
          <a:prstGeom prst="rect">
            <a:avLst/>
          </a:prstGeom>
        </p:spPr>
      </p:pic>
      <p:pic>
        <p:nvPicPr>
          <p:cNvPr id="16" name="Picture 15" descr="A black and white logo&#10;&#10;AI-generated content may be incorrect.">
            <a:extLst>
              <a:ext uri="{FF2B5EF4-FFF2-40B4-BE49-F238E27FC236}">
                <a16:creationId xmlns:a16="http://schemas.microsoft.com/office/drawing/2014/main" id="{A093B5CD-0A72-F095-2072-8281DF0CB252}"/>
              </a:ext>
            </a:extLst>
          </p:cNvPr>
          <p:cNvPicPr>
            <a:picLocks noChangeAspect="1"/>
          </p:cNvPicPr>
          <p:nvPr userDrawn="1"/>
        </p:nvPicPr>
        <p:blipFill>
          <a:blip r:embed="rId16" cstate="print">
            <a:extLst>
              <a:ext uri="{28A0092B-C50C-407E-A947-70E740481C1C}">
                <a14:useLocalDpi xmlns:a14="http://schemas.microsoft.com/office/drawing/2010/main"/>
              </a:ext>
            </a:extLst>
          </a:blip>
          <a:stretch>
            <a:fillRect/>
          </a:stretch>
        </p:blipFill>
        <p:spPr>
          <a:xfrm>
            <a:off x="8136586" y="1915465"/>
            <a:ext cx="711200" cy="622300"/>
          </a:xfrm>
          <a:prstGeom prst="rect">
            <a:avLst/>
          </a:prstGeom>
        </p:spPr>
      </p:pic>
      <p:pic>
        <p:nvPicPr>
          <p:cNvPr id="17" name="Picture 16" descr="A white line drawing of a piggy bank&#10;&#10;AI-generated content may be incorrect.">
            <a:extLst>
              <a:ext uri="{FF2B5EF4-FFF2-40B4-BE49-F238E27FC236}">
                <a16:creationId xmlns:a16="http://schemas.microsoft.com/office/drawing/2014/main" id="{8DB88AB6-F069-5137-8271-AFD79F0E274C}"/>
              </a:ext>
            </a:extLst>
          </p:cNvPr>
          <p:cNvPicPr>
            <a:picLocks noChangeAspect="1"/>
          </p:cNvPicPr>
          <p:nvPr userDrawn="1"/>
        </p:nvPicPr>
        <p:blipFill>
          <a:blip r:embed="rId17" cstate="print">
            <a:extLst>
              <a:ext uri="{28A0092B-C50C-407E-A947-70E740481C1C}">
                <a14:useLocalDpi xmlns:a14="http://schemas.microsoft.com/office/drawing/2010/main"/>
              </a:ext>
            </a:extLst>
          </a:blip>
          <a:stretch>
            <a:fillRect/>
          </a:stretch>
        </p:blipFill>
        <p:spPr>
          <a:xfrm>
            <a:off x="8136586" y="2916583"/>
            <a:ext cx="711200" cy="673100"/>
          </a:xfrm>
          <a:prstGeom prst="rect">
            <a:avLst/>
          </a:prstGeom>
        </p:spPr>
      </p:pic>
      <p:pic>
        <p:nvPicPr>
          <p:cNvPr id="18" name="Picture 17" descr="A white gear with arrows&#10;&#10;AI-generated content may be incorrect.">
            <a:extLst>
              <a:ext uri="{FF2B5EF4-FFF2-40B4-BE49-F238E27FC236}">
                <a16:creationId xmlns:a16="http://schemas.microsoft.com/office/drawing/2014/main" id="{84910FA9-8276-A20E-7723-35DD535685D1}"/>
              </a:ext>
            </a:extLst>
          </p:cNvPr>
          <p:cNvPicPr>
            <a:picLocks noChangeAspect="1"/>
          </p:cNvPicPr>
          <p:nvPr userDrawn="1"/>
        </p:nvPicPr>
        <p:blipFill>
          <a:blip r:embed="rId18" cstate="print">
            <a:extLst>
              <a:ext uri="{28A0092B-C50C-407E-A947-70E740481C1C}">
                <a14:useLocalDpi xmlns:a14="http://schemas.microsoft.com/office/drawing/2010/main"/>
              </a:ext>
            </a:extLst>
          </a:blip>
          <a:stretch>
            <a:fillRect/>
          </a:stretch>
        </p:blipFill>
        <p:spPr>
          <a:xfrm>
            <a:off x="8104836" y="4082855"/>
            <a:ext cx="774700" cy="774700"/>
          </a:xfrm>
          <a:prstGeom prst="rect">
            <a:avLst/>
          </a:prstGeom>
        </p:spPr>
      </p:pic>
      <p:pic>
        <p:nvPicPr>
          <p:cNvPr id="19" name="Picture 18" descr="A white line drawing of a badge with a check mark&#10;&#10;AI-generated content may be incorrect.">
            <a:extLst>
              <a:ext uri="{FF2B5EF4-FFF2-40B4-BE49-F238E27FC236}">
                <a16:creationId xmlns:a16="http://schemas.microsoft.com/office/drawing/2014/main" id="{BA12DF2B-F0D3-6B3F-5672-3C1899011563}"/>
              </a:ext>
            </a:extLst>
          </p:cNvPr>
          <p:cNvPicPr>
            <a:picLocks noChangeAspect="1"/>
          </p:cNvPicPr>
          <p:nvPr userDrawn="1"/>
        </p:nvPicPr>
        <p:blipFill>
          <a:blip r:embed="rId19" cstate="print">
            <a:extLst>
              <a:ext uri="{28A0092B-C50C-407E-A947-70E740481C1C}">
                <a14:useLocalDpi xmlns:a14="http://schemas.microsoft.com/office/drawing/2010/main"/>
              </a:ext>
            </a:extLst>
          </a:blip>
          <a:stretch>
            <a:fillRect/>
          </a:stretch>
        </p:blipFill>
        <p:spPr>
          <a:xfrm>
            <a:off x="10782664" y="576663"/>
            <a:ext cx="635000" cy="774700"/>
          </a:xfrm>
          <a:prstGeom prst="rect">
            <a:avLst/>
          </a:prstGeom>
        </p:spPr>
      </p:pic>
      <p:pic>
        <p:nvPicPr>
          <p:cNvPr id="20" name="Picture 19" descr="A person with check marks&#10;&#10;AI-generated content may be incorrect.">
            <a:extLst>
              <a:ext uri="{FF2B5EF4-FFF2-40B4-BE49-F238E27FC236}">
                <a16:creationId xmlns:a16="http://schemas.microsoft.com/office/drawing/2014/main" id="{955D7781-5FCF-3D34-3E48-A43539CC9C3E}"/>
              </a:ext>
            </a:extLst>
          </p:cNvPr>
          <p:cNvPicPr>
            <a:picLocks noChangeAspect="1"/>
          </p:cNvPicPr>
          <p:nvPr userDrawn="1"/>
        </p:nvPicPr>
        <p:blipFill>
          <a:blip r:embed="rId20" cstate="print">
            <a:extLst>
              <a:ext uri="{28A0092B-C50C-407E-A947-70E740481C1C}">
                <a14:useLocalDpi xmlns:a14="http://schemas.microsoft.com/office/drawing/2010/main"/>
              </a:ext>
            </a:extLst>
          </a:blip>
          <a:stretch>
            <a:fillRect/>
          </a:stretch>
        </p:blipFill>
        <p:spPr>
          <a:xfrm>
            <a:off x="10795364" y="1845615"/>
            <a:ext cx="609600" cy="762000"/>
          </a:xfrm>
          <a:prstGeom prst="rect">
            <a:avLst/>
          </a:prstGeom>
        </p:spPr>
      </p:pic>
      <p:pic>
        <p:nvPicPr>
          <p:cNvPr id="21" name="Picture 20" descr="A white line drawing of a person&#10;&#10;AI-generated content may be incorrect.">
            <a:extLst>
              <a:ext uri="{FF2B5EF4-FFF2-40B4-BE49-F238E27FC236}">
                <a16:creationId xmlns:a16="http://schemas.microsoft.com/office/drawing/2014/main" id="{E0EFCCB4-FC66-92B6-B2C0-1668F564DE8F}"/>
              </a:ext>
            </a:extLst>
          </p:cNvPr>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738214" y="2954683"/>
            <a:ext cx="723900" cy="596900"/>
          </a:xfrm>
          <a:prstGeom prst="rect">
            <a:avLst/>
          </a:prstGeom>
        </p:spPr>
      </p:pic>
      <p:pic>
        <p:nvPicPr>
          <p:cNvPr id="22" name="Picture 21" descr="A black and white piggy bank&#10;&#10;AI-generated content may be incorrect.">
            <a:extLst>
              <a:ext uri="{FF2B5EF4-FFF2-40B4-BE49-F238E27FC236}">
                <a16:creationId xmlns:a16="http://schemas.microsoft.com/office/drawing/2014/main" id="{F6B4EEBB-8FE9-26FC-05BB-FA2A9053DFC7}"/>
              </a:ext>
            </a:extLst>
          </p:cNvPr>
          <p:cNvPicPr>
            <a:picLocks noChangeAspect="1"/>
          </p:cNvPicPr>
          <p:nvPr userDrawn="1"/>
        </p:nvPicPr>
        <p:blipFill>
          <a:blip r:embed="rId22" cstate="print">
            <a:extLst>
              <a:ext uri="{28A0092B-C50C-407E-A947-70E740481C1C}">
                <a14:useLocalDpi xmlns:a14="http://schemas.microsoft.com/office/drawing/2010/main"/>
              </a:ext>
            </a:extLst>
          </a:blip>
          <a:stretch>
            <a:fillRect/>
          </a:stretch>
        </p:blipFill>
        <p:spPr>
          <a:xfrm>
            <a:off x="10712814" y="4127305"/>
            <a:ext cx="774700" cy="685800"/>
          </a:xfrm>
          <a:prstGeom prst="rect">
            <a:avLst/>
          </a:prstGeom>
        </p:spPr>
      </p:pic>
      <p:sp>
        <p:nvSpPr>
          <p:cNvPr id="26" name="Date Placeholder 25">
            <a:extLst>
              <a:ext uri="{FF2B5EF4-FFF2-40B4-BE49-F238E27FC236}">
                <a16:creationId xmlns:a16="http://schemas.microsoft.com/office/drawing/2014/main" id="{352CA4DA-E42C-C62D-B71B-6BFE01637D2D}"/>
              </a:ext>
            </a:extLst>
          </p:cNvPr>
          <p:cNvSpPr>
            <a:spLocks noGrp="1"/>
          </p:cNvSpPr>
          <p:nvPr>
            <p:ph type="dt" idx="10"/>
          </p:nvPr>
        </p:nvSpPr>
        <p:spPr/>
        <p:txBody>
          <a:bodyPr/>
          <a:lstStyle/>
          <a:p>
            <a:r>
              <a:rPr lang="en-US"/>
              <a:t>Confidential</a:t>
            </a:r>
          </a:p>
        </p:txBody>
      </p:sp>
      <p:sp>
        <p:nvSpPr>
          <p:cNvPr id="27" name="Footer Placeholder 26">
            <a:extLst>
              <a:ext uri="{FF2B5EF4-FFF2-40B4-BE49-F238E27FC236}">
                <a16:creationId xmlns:a16="http://schemas.microsoft.com/office/drawing/2014/main" id="{97250E6A-494F-5C26-C8F2-256030F85875}"/>
              </a:ext>
            </a:extLst>
          </p:cNvPr>
          <p:cNvSpPr>
            <a:spLocks noGrp="1"/>
          </p:cNvSpPr>
          <p:nvPr>
            <p:ph type="ftr" sz="quarter" idx="11"/>
          </p:nvPr>
        </p:nvSpPr>
        <p:spPr/>
        <p:txBody>
          <a:bodyPr/>
          <a:lstStyle/>
          <a:p>
            <a:r>
              <a:rPr lang="en-US"/>
              <a:t>info.plinqit.com</a:t>
            </a:r>
            <a:endParaRPr lang="en-US" dirty="0"/>
          </a:p>
        </p:txBody>
      </p:sp>
      <p:sp>
        <p:nvSpPr>
          <p:cNvPr id="28" name="Slide Number Placeholder 27">
            <a:extLst>
              <a:ext uri="{FF2B5EF4-FFF2-40B4-BE49-F238E27FC236}">
                <a16:creationId xmlns:a16="http://schemas.microsoft.com/office/drawing/2014/main" id="{F2BB3A54-78A4-14DB-B99F-4C9E1DCED61D}"/>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97051962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527"/>
        <p:cNvGrpSpPr/>
        <p:nvPr/>
      </p:nvGrpSpPr>
      <p:grpSpPr>
        <a:xfrm>
          <a:off x="0" y="0"/>
          <a:ext cx="0" cy="0"/>
          <a:chOff x="0" y="0"/>
          <a:chExt cx="0" cy="0"/>
        </a:xfrm>
      </p:grpSpPr>
      <p:pic>
        <p:nvPicPr>
          <p:cNvPr id="528" name="Google Shape;528;p68"/>
          <p:cNvPicPr preferRelativeResize="0"/>
          <p:nvPr/>
        </p:nvPicPr>
        <p:blipFill rotWithShape="1">
          <a:blip r:embed="rId2">
            <a:alphaModFix/>
          </a:blip>
          <a:srcRect/>
          <a:stretch/>
        </p:blipFill>
        <p:spPr>
          <a:xfrm>
            <a:off x="3810000"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29" name="Google Shape;529;p68"/>
          <p:cNvPicPr preferRelativeResize="0"/>
          <p:nvPr/>
        </p:nvPicPr>
        <p:blipFill rotWithShape="1">
          <a:blip r:embed="rId3">
            <a:alphaModFix/>
          </a:blip>
          <a:srcRect/>
          <a:stretch/>
        </p:blipFill>
        <p:spPr>
          <a:xfrm>
            <a:off x="565469"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30" name="Google Shape;530;p68"/>
          <p:cNvPicPr preferRelativeResize="0"/>
          <p:nvPr/>
        </p:nvPicPr>
        <p:blipFill rotWithShape="1">
          <a:blip r:embed="rId4">
            <a:alphaModFix/>
          </a:blip>
          <a:srcRect/>
          <a:stretch/>
        </p:blipFill>
        <p:spPr>
          <a:xfrm>
            <a:off x="2192428"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31" name="Google Shape;531;p68"/>
          <p:cNvPicPr preferRelativeResize="0"/>
          <p:nvPr/>
        </p:nvPicPr>
        <p:blipFill rotWithShape="1">
          <a:blip r:embed="rId5">
            <a:alphaModFix/>
          </a:blip>
          <a:srcRect/>
          <a:stretch/>
        </p:blipFill>
        <p:spPr>
          <a:xfrm>
            <a:off x="8688116"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32" name="Google Shape;532;p68"/>
          <p:cNvPicPr preferRelativeResize="0"/>
          <p:nvPr/>
        </p:nvPicPr>
        <p:blipFill rotWithShape="1">
          <a:blip r:embed="rId6">
            <a:alphaModFix/>
          </a:blip>
          <a:srcRect/>
          <a:stretch/>
        </p:blipFill>
        <p:spPr>
          <a:xfrm>
            <a:off x="3810000"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33" name="Google Shape;533;p68"/>
          <p:cNvPicPr preferRelativeResize="0"/>
          <p:nvPr/>
        </p:nvPicPr>
        <p:blipFill rotWithShape="1">
          <a:blip r:embed="rId7">
            <a:alphaModFix/>
          </a:blip>
          <a:srcRect/>
          <a:stretch/>
        </p:blipFill>
        <p:spPr>
          <a:xfrm>
            <a:off x="5427572"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34" name="Google Shape;534;p68"/>
          <p:cNvPicPr preferRelativeResize="0"/>
          <p:nvPr/>
        </p:nvPicPr>
        <p:blipFill rotWithShape="1">
          <a:blip r:embed="rId8">
            <a:alphaModFix/>
          </a:blip>
          <a:srcRect/>
          <a:stretch/>
        </p:blipFill>
        <p:spPr>
          <a:xfrm>
            <a:off x="7051494"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35" name="Google Shape;535;p68"/>
          <p:cNvPicPr preferRelativeResize="0"/>
          <p:nvPr/>
        </p:nvPicPr>
        <p:blipFill rotWithShape="1">
          <a:blip r:embed="rId9">
            <a:alphaModFix/>
          </a:blip>
          <a:srcRect/>
          <a:stretch/>
        </p:blipFill>
        <p:spPr>
          <a:xfrm>
            <a:off x="3810000"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36" name="Google Shape;536;p68"/>
          <p:cNvPicPr preferRelativeResize="0"/>
          <p:nvPr/>
        </p:nvPicPr>
        <p:blipFill rotWithShape="1">
          <a:blip r:embed="rId10">
            <a:alphaModFix/>
          </a:blip>
          <a:srcRect/>
          <a:stretch/>
        </p:blipFill>
        <p:spPr>
          <a:xfrm>
            <a:off x="7051494"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37" name="Google Shape;537;p68"/>
          <p:cNvPicPr preferRelativeResize="0"/>
          <p:nvPr/>
        </p:nvPicPr>
        <p:blipFill rotWithShape="1">
          <a:blip r:embed="rId11">
            <a:alphaModFix/>
          </a:blip>
          <a:srcRect/>
          <a:stretch/>
        </p:blipFill>
        <p:spPr>
          <a:xfrm>
            <a:off x="2192428"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38" name="Google Shape;538;p68"/>
          <p:cNvPicPr preferRelativeResize="0"/>
          <p:nvPr/>
        </p:nvPicPr>
        <p:blipFill rotWithShape="1">
          <a:blip r:embed="rId12">
            <a:alphaModFix/>
          </a:blip>
          <a:srcRect/>
          <a:stretch/>
        </p:blipFill>
        <p:spPr>
          <a:xfrm>
            <a:off x="559119" y="2999525"/>
            <a:ext cx="1422400" cy="1422400"/>
          </a:xfrm>
          <a:prstGeom prst="rect">
            <a:avLst/>
          </a:prstGeom>
          <a:noFill/>
          <a:ln>
            <a:noFill/>
          </a:ln>
          <a:effectLst>
            <a:outerShdw blurRad="133793" dist="38100" dir="2700000" algn="tl" rotWithShape="0">
              <a:srgbClr val="000000">
                <a:alpha val="40000"/>
              </a:srgbClr>
            </a:outerShdw>
          </a:effectLst>
        </p:spPr>
      </p:pic>
      <p:pic>
        <p:nvPicPr>
          <p:cNvPr id="539" name="Google Shape;539;p68"/>
          <p:cNvPicPr preferRelativeResize="0"/>
          <p:nvPr/>
        </p:nvPicPr>
        <p:blipFill rotWithShape="1">
          <a:blip r:embed="rId13">
            <a:alphaModFix/>
          </a:blip>
          <a:srcRect/>
          <a:stretch/>
        </p:blipFill>
        <p:spPr>
          <a:xfrm>
            <a:off x="565469"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40" name="Google Shape;540;p68"/>
          <p:cNvPicPr preferRelativeResize="0"/>
          <p:nvPr/>
        </p:nvPicPr>
        <p:blipFill rotWithShape="1">
          <a:blip r:embed="rId14">
            <a:alphaModFix/>
          </a:blip>
          <a:srcRect/>
          <a:stretch/>
        </p:blipFill>
        <p:spPr>
          <a:xfrm>
            <a:off x="7051494"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41" name="Google Shape;541;p68"/>
          <p:cNvPicPr preferRelativeResize="0"/>
          <p:nvPr/>
        </p:nvPicPr>
        <p:blipFill rotWithShape="1">
          <a:blip r:embed="rId15">
            <a:alphaModFix/>
          </a:blip>
          <a:srcRect/>
          <a:stretch/>
        </p:blipFill>
        <p:spPr>
          <a:xfrm>
            <a:off x="8681766" y="4543182"/>
            <a:ext cx="1422400" cy="1422400"/>
          </a:xfrm>
          <a:prstGeom prst="rect">
            <a:avLst/>
          </a:prstGeom>
          <a:noFill/>
          <a:ln>
            <a:noFill/>
          </a:ln>
          <a:effectLst>
            <a:outerShdw blurRad="133793" dist="38100" dir="2700000" algn="tl" rotWithShape="0">
              <a:srgbClr val="000000">
                <a:alpha val="40000"/>
              </a:srgbClr>
            </a:outerShdw>
          </a:effectLst>
        </p:spPr>
      </p:pic>
      <p:pic>
        <p:nvPicPr>
          <p:cNvPr id="542" name="Google Shape;542;p68"/>
          <p:cNvPicPr preferRelativeResize="0"/>
          <p:nvPr/>
        </p:nvPicPr>
        <p:blipFill rotWithShape="1">
          <a:blip r:embed="rId16">
            <a:alphaModFix/>
          </a:blip>
          <a:srcRect/>
          <a:stretch/>
        </p:blipFill>
        <p:spPr>
          <a:xfrm>
            <a:off x="5427572"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43" name="Google Shape;543;p68"/>
          <p:cNvPicPr preferRelativeResize="0"/>
          <p:nvPr/>
        </p:nvPicPr>
        <p:blipFill rotWithShape="1">
          <a:blip r:embed="rId17">
            <a:alphaModFix/>
          </a:blip>
          <a:srcRect/>
          <a:stretch/>
        </p:blipFill>
        <p:spPr>
          <a:xfrm>
            <a:off x="10324738"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44" name="Google Shape;544;p68"/>
          <p:cNvPicPr preferRelativeResize="0"/>
          <p:nvPr/>
        </p:nvPicPr>
        <p:blipFill rotWithShape="1">
          <a:blip r:embed="rId18">
            <a:alphaModFix/>
          </a:blip>
          <a:srcRect/>
          <a:stretch/>
        </p:blipFill>
        <p:spPr>
          <a:xfrm>
            <a:off x="5427572"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45" name="Google Shape;545;p68"/>
          <p:cNvPicPr preferRelativeResize="0"/>
          <p:nvPr/>
        </p:nvPicPr>
        <p:blipFill rotWithShape="1">
          <a:blip r:embed="rId19">
            <a:alphaModFix/>
          </a:blip>
          <a:srcRect/>
          <a:stretch/>
        </p:blipFill>
        <p:spPr>
          <a:xfrm>
            <a:off x="2192428"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46" name="Google Shape;546;p68"/>
          <p:cNvPicPr preferRelativeResize="0"/>
          <p:nvPr/>
        </p:nvPicPr>
        <p:blipFill rotWithShape="1">
          <a:blip r:embed="rId20">
            <a:alphaModFix/>
          </a:blip>
          <a:srcRect/>
          <a:stretch/>
        </p:blipFill>
        <p:spPr>
          <a:xfrm>
            <a:off x="8688116"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47" name="Google Shape;547;p68"/>
          <p:cNvPicPr preferRelativeResize="0"/>
          <p:nvPr/>
        </p:nvPicPr>
        <p:blipFill rotWithShape="1">
          <a:blip r:embed="rId21">
            <a:alphaModFix/>
          </a:blip>
          <a:srcRect/>
          <a:stretch/>
        </p:blipFill>
        <p:spPr>
          <a:xfrm>
            <a:off x="10324738"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48" name="Google Shape;548;p68"/>
          <p:cNvPicPr preferRelativeResize="0"/>
          <p:nvPr/>
        </p:nvPicPr>
        <p:blipFill rotWithShape="1">
          <a:blip r:embed="rId22">
            <a:alphaModFix/>
          </a:blip>
          <a:srcRect/>
          <a:stretch/>
        </p:blipFill>
        <p:spPr>
          <a:xfrm>
            <a:off x="10324738" y="4536832"/>
            <a:ext cx="1422400" cy="1422400"/>
          </a:xfrm>
          <a:prstGeom prst="rect">
            <a:avLst/>
          </a:prstGeom>
          <a:noFill/>
          <a:ln>
            <a:noFill/>
          </a:ln>
          <a:effectLst>
            <a:outerShdw blurRad="133793" dist="38100" dir="2700000" algn="tl" rotWithShape="0">
              <a:srgbClr val="000000">
                <a:alpha val="40000"/>
              </a:srgbClr>
            </a:outerShdw>
          </a:effectLst>
        </p:spPr>
      </p:pic>
      <p:sp>
        <p:nvSpPr>
          <p:cNvPr id="552" name="Google Shape;552;p68"/>
          <p:cNvSpPr txBox="1">
            <a:spLocks noGrp="1"/>
          </p:cNvSpPr>
          <p:nvPr>
            <p:ph type="title"/>
          </p:nvPr>
        </p:nvSpPr>
        <p:spPr>
          <a:xfrm>
            <a:off x="1565094" y="5983619"/>
            <a:ext cx="10972800" cy="87438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3600"/>
              <a:buFont typeface="Lato"/>
              <a:buNone/>
              <a:defRPr b="0" i="0">
                <a:latin typeface="Lato"/>
                <a:ea typeface="Lato"/>
                <a:cs typeface="Lato"/>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pic>
        <p:nvPicPr>
          <p:cNvPr id="553" name="Google Shape;553;p68"/>
          <p:cNvPicPr preferRelativeResize="0"/>
          <p:nvPr/>
        </p:nvPicPr>
        <p:blipFill rotWithShape="1">
          <a:blip r:embed="rId23">
            <a:alphaModFix/>
          </a:blip>
          <a:srcRect/>
          <a:stretch/>
        </p:blipFill>
        <p:spPr>
          <a:xfrm>
            <a:off x="564777" y="-26064"/>
            <a:ext cx="1397000" cy="1409700"/>
          </a:xfrm>
          <a:prstGeom prst="rect">
            <a:avLst/>
          </a:prstGeom>
          <a:noFill/>
          <a:ln>
            <a:noFill/>
          </a:ln>
          <a:effectLst>
            <a:outerShdw blurRad="133793" dist="38100" dir="2700000" algn="tl" rotWithShape="0">
              <a:srgbClr val="000000">
                <a:alpha val="40000"/>
              </a:srgbClr>
            </a:outerShdw>
          </a:effectLst>
        </p:spPr>
      </p:pic>
      <p:pic>
        <p:nvPicPr>
          <p:cNvPr id="554" name="Google Shape;554;p68"/>
          <p:cNvPicPr preferRelativeResize="0"/>
          <p:nvPr/>
        </p:nvPicPr>
        <p:blipFill rotWithShape="1">
          <a:blip r:embed="rId24">
            <a:alphaModFix/>
          </a:blip>
          <a:srcRect/>
          <a:stretch/>
        </p:blipFill>
        <p:spPr>
          <a:xfrm>
            <a:off x="2181531" y="9592"/>
            <a:ext cx="1409700" cy="1409700"/>
          </a:xfrm>
          <a:prstGeom prst="rect">
            <a:avLst/>
          </a:prstGeom>
          <a:noFill/>
          <a:ln>
            <a:noFill/>
          </a:ln>
          <a:effectLst>
            <a:outerShdw blurRad="133793" dist="38100" dir="2700000" algn="tl" rotWithShape="0">
              <a:srgbClr val="000000">
                <a:alpha val="40000"/>
              </a:srgbClr>
            </a:outerShdw>
          </a:effectLst>
        </p:spPr>
      </p:pic>
      <p:pic>
        <p:nvPicPr>
          <p:cNvPr id="555" name="Google Shape;555;p68"/>
          <p:cNvPicPr preferRelativeResize="0"/>
          <p:nvPr/>
        </p:nvPicPr>
        <p:blipFill rotWithShape="1">
          <a:blip r:embed="rId25">
            <a:alphaModFix/>
          </a:blip>
          <a:srcRect/>
          <a:stretch/>
        </p:blipFill>
        <p:spPr>
          <a:xfrm>
            <a:off x="3776639" y="26986"/>
            <a:ext cx="1397000" cy="1397000"/>
          </a:xfrm>
          <a:prstGeom prst="rect">
            <a:avLst/>
          </a:prstGeom>
          <a:noFill/>
          <a:ln>
            <a:noFill/>
          </a:ln>
          <a:effectLst>
            <a:outerShdw blurRad="133793" dist="38100" dir="2700000" algn="tl" rotWithShape="0">
              <a:srgbClr val="000000">
                <a:alpha val="40000"/>
              </a:srgbClr>
            </a:outerShdw>
          </a:effectLst>
        </p:spPr>
      </p:pic>
      <p:pic>
        <p:nvPicPr>
          <p:cNvPr id="556" name="Google Shape;556;p68"/>
          <p:cNvPicPr preferRelativeResize="0"/>
          <p:nvPr/>
        </p:nvPicPr>
        <p:blipFill rotWithShape="1">
          <a:blip r:embed="rId26">
            <a:alphaModFix/>
          </a:blip>
          <a:srcRect/>
          <a:stretch/>
        </p:blipFill>
        <p:spPr>
          <a:xfrm>
            <a:off x="5409819" y="9592"/>
            <a:ext cx="1409700" cy="1409700"/>
          </a:xfrm>
          <a:prstGeom prst="rect">
            <a:avLst/>
          </a:prstGeom>
          <a:noFill/>
          <a:ln>
            <a:noFill/>
          </a:ln>
          <a:effectLst>
            <a:outerShdw blurRad="133793" dist="38100" dir="2700000" algn="tl" rotWithShape="0">
              <a:srgbClr val="000000">
                <a:alpha val="40000"/>
              </a:srgbClr>
            </a:outerShdw>
          </a:effectLst>
        </p:spPr>
      </p:pic>
      <p:pic>
        <p:nvPicPr>
          <p:cNvPr id="557" name="Google Shape;557;p68"/>
          <p:cNvPicPr preferRelativeResize="0"/>
          <p:nvPr/>
        </p:nvPicPr>
        <p:blipFill rotWithShape="1">
          <a:blip r:embed="rId27">
            <a:alphaModFix/>
          </a:blip>
          <a:srcRect/>
          <a:stretch/>
        </p:blipFill>
        <p:spPr>
          <a:xfrm>
            <a:off x="7029527" y="26986"/>
            <a:ext cx="1397000" cy="1397000"/>
          </a:xfrm>
          <a:prstGeom prst="rect">
            <a:avLst/>
          </a:prstGeom>
          <a:noFill/>
          <a:ln>
            <a:noFill/>
          </a:ln>
          <a:effectLst>
            <a:outerShdw blurRad="133793" dist="38100" dir="2700000" algn="tl" rotWithShape="0">
              <a:srgbClr val="000000">
                <a:alpha val="40000"/>
              </a:srgbClr>
            </a:outerShdw>
          </a:effectLst>
        </p:spPr>
      </p:pic>
      <p:pic>
        <p:nvPicPr>
          <p:cNvPr id="558" name="Google Shape;558;p68"/>
          <p:cNvPicPr preferRelativeResize="0"/>
          <p:nvPr/>
        </p:nvPicPr>
        <p:blipFill rotWithShape="1">
          <a:blip r:embed="rId28">
            <a:alphaModFix/>
          </a:blip>
          <a:srcRect/>
          <a:stretch/>
        </p:blipFill>
        <p:spPr>
          <a:xfrm>
            <a:off x="8636535" y="12723"/>
            <a:ext cx="1409700" cy="1409700"/>
          </a:xfrm>
          <a:prstGeom prst="rect">
            <a:avLst/>
          </a:prstGeom>
          <a:noFill/>
          <a:ln>
            <a:noFill/>
          </a:ln>
          <a:effectLst>
            <a:outerShdw blurRad="133793" dist="38100" dir="2700000" algn="tl" rotWithShape="0">
              <a:srgbClr val="000000">
                <a:alpha val="40000"/>
              </a:srgbClr>
            </a:outerShdw>
          </a:effectLst>
        </p:spPr>
      </p:pic>
      <p:pic>
        <p:nvPicPr>
          <p:cNvPr id="559" name="Google Shape;559;p68"/>
          <p:cNvPicPr preferRelativeResize="0"/>
          <p:nvPr/>
        </p:nvPicPr>
        <p:blipFill rotWithShape="1">
          <a:blip r:embed="rId29">
            <a:alphaModFix/>
          </a:blip>
          <a:srcRect/>
          <a:stretch/>
        </p:blipFill>
        <p:spPr>
          <a:xfrm>
            <a:off x="10337438" y="20636"/>
            <a:ext cx="1409700" cy="1409700"/>
          </a:xfrm>
          <a:prstGeom prst="rect">
            <a:avLst/>
          </a:prstGeom>
          <a:noFill/>
          <a:ln>
            <a:noFill/>
          </a:ln>
          <a:effectLst>
            <a:outerShdw blurRad="133793" dist="38100" dir="2700000" algn="tl" rotWithShape="0">
              <a:srgbClr val="000000">
                <a:alpha val="40000"/>
              </a:srgbClr>
            </a:outerShdw>
          </a:effectLst>
        </p:spPr>
      </p:pic>
      <p:sp>
        <p:nvSpPr>
          <p:cNvPr id="2" name="Date Placeholder 1">
            <a:extLst>
              <a:ext uri="{FF2B5EF4-FFF2-40B4-BE49-F238E27FC236}">
                <a16:creationId xmlns:a16="http://schemas.microsoft.com/office/drawing/2014/main" id="{E8B30FB9-9380-9B7F-5098-A14CC132D718}"/>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9453775A-5FC1-5C38-2F19-78C8FA7326E0}"/>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D046328C-8A5C-C7B9-9F34-EA588CD6C9CC}"/>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28698660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560"/>
        <p:cNvGrpSpPr/>
        <p:nvPr/>
      </p:nvGrpSpPr>
      <p:grpSpPr>
        <a:xfrm>
          <a:off x="0" y="0"/>
          <a:ext cx="0" cy="0"/>
          <a:chOff x="0" y="0"/>
          <a:chExt cx="0" cy="0"/>
        </a:xfrm>
      </p:grpSpPr>
      <p:pic>
        <p:nvPicPr>
          <p:cNvPr id="561" name="Google Shape;561;p69"/>
          <p:cNvPicPr preferRelativeResize="0"/>
          <p:nvPr/>
        </p:nvPicPr>
        <p:blipFill rotWithShape="1">
          <a:blip r:embed="rId2">
            <a:alphaModFix/>
          </a:blip>
          <a:srcRect/>
          <a:stretch/>
        </p:blipFill>
        <p:spPr>
          <a:xfrm>
            <a:off x="3810000" y="1468568"/>
            <a:ext cx="1409700" cy="1409700"/>
          </a:xfrm>
          <a:prstGeom prst="rect">
            <a:avLst/>
          </a:prstGeom>
          <a:noFill/>
          <a:ln>
            <a:noFill/>
          </a:ln>
        </p:spPr>
      </p:pic>
      <p:pic>
        <p:nvPicPr>
          <p:cNvPr id="562" name="Google Shape;562;p69"/>
          <p:cNvPicPr preferRelativeResize="0"/>
          <p:nvPr/>
        </p:nvPicPr>
        <p:blipFill rotWithShape="1">
          <a:blip r:embed="rId3">
            <a:alphaModFix/>
          </a:blip>
          <a:srcRect/>
          <a:stretch/>
        </p:blipFill>
        <p:spPr>
          <a:xfrm>
            <a:off x="565469" y="1468568"/>
            <a:ext cx="1409700" cy="1409700"/>
          </a:xfrm>
          <a:prstGeom prst="rect">
            <a:avLst/>
          </a:prstGeom>
          <a:noFill/>
          <a:ln>
            <a:noFill/>
          </a:ln>
        </p:spPr>
      </p:pic>
      <p:pic>
        <p:nvPicPr>
          <p:cNvPr id="563" name="Google Shape;563;p69"/>
          <p:cNvPicPr preferRelativeResize="0"/>
          <p:nvPr/>
        </p:nvPicPr>
        <p:blipFill rotWithShape="1">
          <a:blip r:embed="rId4">
            <a:alphaModFix/>
          </a:blip>
          <a:srcRect/>
          <a:stretch/>
        </p:blipFill>
        <p:spPr>
          <a:xfrm>
            <a:off x="2192428" y="1468568"/>
            <a:ext cx="1409700" cy="1409700"/>
          </a:xfrm>
          <a:prstGeom prst="rect">
            <a:avLst/>
          </a:prstGeom>
          <a:noFill/>
          <a:ln>
            <a:noFill/>
          </a:ln>
        </p:spPr>
      </p:pic>
      <p:pic>
        <p:nvPicPr>
          <p:cNvPr id="564" name="Google Shape;564;p69"/>
          <p:cNvPicPr preferRelativeResize="0"/>
          <p:nvPr/>
        </p:nvPicPr>
        <p:blipFill rotWithShape="1">
          <a:blip r:embed="rId5">
            <a:alphaModFix/>
          </a:blip>
          <a:srcRect/>
          <a:stretch/>
        </p:blipFill>
        <p:spPr>
          <a:xfrm>
            <a:off x="8688116" y="1468568"/>
            <a:ext cx="1409700" cy="1409700"/>
          </a:xfrm>
          <a:prstGeom prst="rect">
            <a:avLst/>
          </a:prstGeom>
          <a:noFill/>
          <a:ln>
            <a:noFill/>
          </a:ln>
        </p:spPr>
      </p:pic>
      <p:pic>
        <p:nvPicPr>
          <p:cNvPr id="565" name="Google Shape;565;p69"/>
          <p:cNvPicPr preferRelativeResize="0"/>
          <p:nvPr/>
        </p:nvPicPr>
        <p:blipFill rotWithShape="1">
          <a:blip r:embed="rId6">
            <a:alphaModFix/>
          </a:blip>
          <a:srcRect/>
          <a:stretch/>
        </p:blipFill>
        <p:spPr>
          <a:xfrm>
            <a:off x="3810000" y="4549532"/>
            <a:ext cx="1409700" cy="1409700"/>
          </a:xfrm>
          <a:prstGeom prst="rect">
            <a:avLst/>
          </a:prstGeom>
          <a:noFill/>
          <a:ln>
            <a:noFill/>
          </a:ln>
        </p:spPr>
      </p:pic>
      <p:pic>
        <p:nvPicPr>
          <p:cNvPr id="566" name="Google Shape;566;p69"/>
          <p:cNvPicPr preferRelativeResize="0"/>
          <p:nvPr/>
        </p:nvPicPr>
        <p:blipFill rotWithShape="1">
          <a:blip r:embed="rId7">
            <a:alphaModFix/>
          </a:blip>
          <a:srcRect/>
          <a:stretch/>
        </p:blipFill>
        <p:spPr>
          <a:xfrm>
            <a:off x="5427572" y="4549532"/>
            <a:ext cx="1409700" cy="1409700"/>
          </a:xfrm>
          <a:prstGeom prst="rect">
            <a:avLst/>
          </a:prstGeom>
          <a:noFill/>
          <a:ln>
            <a:noFill/>
          </a:ln>
        </p:spPr>
      </p:pic>
      <p:pic>
        <p:nvPicPr>
          <p:cNvPr id="567" name="Google Shape;567;p69"/>
          <p:cNvPicPr preferRelativeResize="0"/>
          <p:nvPr/>
        </p:nvPicPr>
        <p:blipFill rotWithShape="1">
          <a:blip r:embed="rId8">
            <a:alphaModFix/>
          </a:blip>
          <a:srcRect/>
          <a:stretch/>
        </p:blipFill>
        <p:spPr>
          <a:xfrm>
            <a:off x="7051494" y="4549532"/>
            <a:ext cx="1409700" cy="1409700"/>
          </a:xfrm>
          <a:prstGeom prst="rect">
            <a:avLst/>
          </a:prstGeom>
          <a:noFill/>
          <a:ln>
            <a:noFill/>
          </a:ln>
        </p:spPr>
      </p:pic>
      <p:pic>
        <p:nvPicPr>
          <p:cNvPr id="568" name="Google Shape;568;p69"/>
          <p:cNvPicPr preferRelativeResize="0"/>
          <p:nvPr/>
        </p:nvPicPr>
        <p:blipFill rotWithShape="1">
          <a:blip r:embed="rId9">
            <a:alphaModFix/>
          </a:blip>
          <a:srcRect/>
          <a:stretch/>
        </p:blipFill>
        <p:spPr>
          <a:xfrm>
            <a:off x="3810000" y="3005875"/>
            <a:ext cx="1409700" cy="1409700"/>
          </a:xfrm>
          <a:prstGeom prst="rect">
            <a:avLst/>
          </a:prstGeom>
          <a:noFill/>
          <a:ln>
            <a:noFill/>
          </a:ln>
        </p:spPr>
      </p:pic>
      <p:pic>
        <p:nvPicPr>
          <p:cNvPr id="569" name="Google Shape;569;p69"/>
          <p:cNvPicPr preferRelativeResize="0"/>
          <p:nvPr/>
        </p:nvPicPr>
        <p:blipFill rotWithShape="1">
          <a:blip r:embed="rId10">
            <a:alphaModFix/>
          </a:blip>
          <a:srcRect/>
          <a:stretch/>
        </p:blipFill>
        <p:spPr>
          <a:xfrm>
            <a:off x="7051494" y="1468568"/>
            <a:ext cx="1409700" cy="1409700"/>
          </a:xfrm>
          <a:prstGeom prst="rect">
            <a:avLst/>
          </a:prstGeom>
          <a:noFill/>
          <a:ln>
            <a:noFill/>
          </a:ln>
        </p:spPr>
      </p:pic>
      <p:pic>
        <p:nvPicPr>
          <p:cNvPr id="570" name="Google Shape;570;p69"/>
          <p:cNvPicPr preferRelativeResize="0"/>
          <p:nvPr/>
        </p:nvPicPr>
        <p:blipFill rotWithShape="1">
          <a:blip r:embed="rId11">
            <a:alphaModFix/>
          </a:blip>
          <a:srcRect/>
          <a:stretch/>
        </p:blipFill>
        <p:spPr>
          <a:xfrm>
            <a:off x="2192428" y="3005875"/>
            <a:ext cx="1409700" cy="1409700"/>
          </a:xfrm>
          <a:prstGeom prst="rect">
            <a:avLst/>
          </a:prstGeom>
          <a:noFill/>
          <a:ln>
            <a:noFill/>
          </a:ln>
        </p:spPr>
      </p:pic>
      <p:pic>
        <p:nvPicPr>
          <p:cNvPr id="571" name="Google Shape;571;p69"/>
          <p:cNvPicPr preferRelativeResize="0"/>
          <p:nvPr/>
        </p:nvPicPr>
        <p:blipFill rotWithShape="1">
          <a:blip r:embed="rId12">
            <a:alphaModFix/>
          </a:blip>
          <a:srcRect/>
          <a:stretch/>
        </p:blipFill>
        <p:spPr>
          <a:xfrm>
            <a:off x="559119" y="2999525"/>
            <a:ext cx="1422400" cy="1422400"/>
          </a:xfrm>
          <a:prstGeom prst="rect">
            <a:avLst/>
          </a:prstGeom>
          <a:noFill/>
          <a:ln>
            <a:noFill/>
          </a:ln>
        </p:spPr>
      </p:pic>
      <p:pic>
        <p:nvPicPr>
          <p:cNvPr id="572" name="Google Shape;572;p69"/>
          <p:cNvPicPr preferRelativeResize="0"/>
          <p:nvPr/>
        </p:nvPicPr>
        <p:blipFill rotWithShape="1">
          <a:blip r:embed="rId13">
            <a:alphaModFix/>
          </a:blip>
          <a:srcRect/>
          <a:stretch/>
        </p:blipFill>
        <p:spPr>
          <a:xfrm>
            <a:off x="565469" y="4549532"/>
            <a:ext cx="1409700" cy="1409700"/>
          </a:xfrm>
          <a:prstGeom prst="rect">
            <a:avLst/>
          </a:prstGeom>
          <a:noFill/>
          <a:ln>
            <a:noFill/>
          </a:ln>
        </p:spPr>
      </p:pic>
      <p:pic>
        <p:nvPicPr>
          <p:cNvPr id="573" name="Google Shape;573;p69"/>
          <p:cNvPicPr preferRelativeResize="0"/>
          <p:nvPr/>
        </p:nvPicPr>
        <p:blipFill rotWithShape="1">
          <a:blip r:embed="rId14">
            <a:alphaModFix/>
          </a:blip>
          <a:srcRect/>
          <a:stretch/>
        </p:blipFill>
        <p:spPr>
          <a:xfrm>
            <a:off x="7051494" y="3005875"/>
            <a:ext cx="1409700" cy="1409700"/>
          </a:xfrm>
          <a:prstGeom prst="rect">
            <a:avLst/>
          </a:prstGeom>
          <a:noFill/>
          <a:ln>
            <a:noFill/>
          </a:ln>
        </p:spPr>
      </p:pic>
      <p:pic>
        <p:nvPicPr>
          <p:cNvPr id="574" name="Google Shape;574;p69"/>
          <p:cNvPicPr preferRelativeResize="0"/>
          <p:nvPr/>
        </p:nvPicPr>
        <p:blipFill rotWithShape="1">
          <a:blip r:embed="rId15">
            <a:alphaModFix/>
          </a:blip>
          <a:srcRect/>
          <a:stretch/>
        </p:blipFill>
        <p:spPr>
          <a:xfrm>
            <a:off x="8681766" y="4543182"/>
            <a:ext cx="1422400" cy="1422400"/>
          </a:xfrm>
          <a:prstGeom prst="rect">
            <a:avLst/>
          </a:prstGeom>
          <a:noFill/>
          <a:ln>
            <a:noFill/>
          </a:ln>
        </p:spPr>
      </p:pic>
      <p:pic>
        <p:nvPicPr>
          <p:cNvPr id="575" name="Google Shape;575;p69"/>
          <p:cNvPicPr preferRelativeResize="0"/>
          <p:nvPr/>
        </p:nvPicPr>
        <p:blipFill rotWithShape="1">
          <a:blip r:embed="rId16">
            <a:alphaModFix/>
          </a:blip>
          <a:srcRect/>
          <a:stretch/>
        </p:blipFill>
        <p:spPr>
          <a:xfrm>
            <a:off x="5427572" y="1468568"/>
            <a:ext cx="1409700" cy="1409700"/>
          </a:xfrm>
          <a:prstGeom prst="rect">
            <a:avLst/>
          </a:prstGeom>
          <a:noFill/>
          <a:ln>
            <a:noFill/>
          </a:ln>
        </p:spPr>
      </p:pic>
      <p:pic>
        <p:nvPicPr>
          <p:cNvPr id="576" name="Google Shape;576;p69"/>
          <p:cNvPicPr preferRelativeResize="0"/>
          <p:nvPr/>
        </p:nvPicPr>
        <p:blipFill rotWithShape="1">
          <a:blip r:embed="rId17">
            <a:alphaModFix/>
          </a:blip>
          <a:srcRect/>
          <a:stretch/>
        </p:blipFill>
        <p:spPr>
          <a:xfrm>
            <a:off x="10324738" y="1468568"/>
            <a:ext cx="1409700" cy="1409700"/>
          </a:xfrm>
          <a:prstGeom prst="rect">
            <a:avLst/>
          </a:prstGeom>
          <a:noFill/>
          <a:ln>
            <a:noFill/>
          </a:ln>
        </p:spPr>
      </p:pic>
      <p:pic>
        <p:nvPicPr>
          <p:cNvPr id="577" name="Google Shape;577;p69"/>
          <p:cNvPicPr preferRelativeResize="0"/>
          <p:nvPr/>
        </p:nvPicPr>
        <p:blipFill rotWithShape="1">
          <a:blip r:embed="rId18">
            <a:alphaModFix/>
          </a:blip>
          <a:srcRect/>
          <a:stretch/>
        </p:blipFill>
        <p:spPr>
          <a:xfrm>
            <a:off x="5427572" y="3005875"/>
            <a:ext cx="1409700" cy="1409700"/>
          </a:xfrm>
          <a:prstGeom prst="rect">
            <a:avLst/>
          </a:prstGeom>
          <a:noFill/>
          <a:ln>
            <a:noFill/>
          </a:ln>
        </p:spPr>
      </p:pic>
      <p:pic>
        <p:nvPicPr>
          <p:cNvPr id="578" name="Google Shape;578;p69"/>
          <p:cNvPicPr preferRelativeResize="0"/>
          <p:nvPr/>
        </p:nvPicPr>
        <p:blipFill rotWithShape="1">
          <a:blip r:embed="rId19">
            <a:alphaModFix/>
          </a:blip>
          <a:srcRect/>
          <a:stretch/>
        </p:blipFill>
        <p:spPr>
          <a:xfrm>
            <a:off x="2192428" y="4549532"/>
            <a:ext cx="1409700" cy="1409700"/>
          </a:xfrm>
          <a:prstGeom prst="rect">
            <a:avLst/>
          </a:prstGeom>
          <a:noFill/>
          <a:ln>
            <a:noFill/>
          </a:ln>
        </p:spPr>
      </p:pic>
      <p:pic>
        <p:nvPicPr>
          <p:cNvPr id="579" name="Google Shape;579;p69"/>
          <p:cNvPicPr preferRelativeResize="0"/>
          <p:nvPr/>
        </p:nvPicPr>
        <p:blipFill rotWithShape="1">
          <a:blip r:embed="rId20">
            <a:alphaModFix/>
          </a:blip>
          <a:srcRect/>
          <a:stretch/>
        </p:blipFill>
        <p:spPr>
          <a:xfrm>
            <a:off x="8688116" y="3005875"/>
            <a:ext cx="1409700" cy="1409700"/>
          </a:xfrm>
          <a:prstGeom prst="rect">
            <a:avLst/>
          </a:prstGeom>
          <a:noFill/>
          <a:ln>
            <a:noFill/>
          </a:ln>
        </p:spPr>
      </p:pic>
      <p:pic>
        <p:nvPicPr>
          <p:cNvPr id="580" name="Google Shape;580;p69"/>
          <p:cNvPicPr preferRelativeResize="0"/>
          <p:nvPr/>
        </p:nvPicPr>
        <p:blipFill rotWithShape="1">
          <a:blip r:embed="rId21">
            <a:alphaModFix/>
          </a:blip>
          <a:srcRect/>
          <a:stretch/>
        </p:blipFill>
        <p:spPr>
          <a:xfrm>
            <a:off x="10324738" y="3005875"/>
            <a:ext cx="1409700" cy="1409700"/>
          </a:xfrm>
          <a:prstGeom prst="rect">
            <a:avLst/>
          </a:prstGeom>
          <a:noFill/>
          <a:ln>
            <a:noFill/>
          </a:ln>
        </p:spPr>
      </p:pic>
      <p:pic>
        <p:nvPicPr>
          <p:cNvPr id="581" name="Google Shape;581;p69"/>
          <p:cNvPicPr preferRelativeResize="0"/>
          <p:nvPr/>
        </p:nvPicPr>
        <p:blipFill rotWithShape="1">
          <a:blip r:embed="rId22">
            <a:alphaModFix/>
          </a:blip>
          <a:srcRect/>
          <a:stretch/>
        </p:blipFill>
        <p:spPr>
          <a:xfrm>
            <a:off x="10324738" y="4536832"/>
            <a:ext cx="1422400" cy="1422400"/>
          </a:xfrm>
          <a:prstGeom prst="rect">
            <a:avLst/>
          </a:prstGeom>
          <a:noFill/>
          <a:ln>
            <a:noFill/>
          </a:ln>
        </p:spPr>
      </p:pic>
      <p:sp>
        <p:nvSpPr>
          <p:cNvPr id="582" name="Google Shape;582;p69"/>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32CACAEF-8517-8FDA-1045-1D26F8F86AD7}"/>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7B753EA4-D8BB-EA8C-CA32-C680A0DEFA20}"/>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8E6C4814-D01B-2D07-AA67-A234EF581F98}"/>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30634741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586"/>
        <p:cNvGrpSpPr/>
        <p:nvPr/>
      </p:nvGrpSpPr>
      <p:grpSpPr>
        <a:xfrm>
          <a:off x="0" y="0"/>
          <a:ext cx="0" cy="0"/>
          <a:chOff x="0" y="0"/>
          <a:chExt cx="0" cy="0"/>
        </a:xfrm>
      </p:grpSpPr>
      <p:pic>
        <p:nvPicPr>
          <p:cNvPr id="587" name="Google Shape;587;p70"/>
          <p:cNvPicPr preferRelativeResize="0"/>
          <p:nvPr/>
        </p:nvPicPr>
        <p:blipFill rotWithShape="1">
          <a:blip r:embed="rId2">
            <a:alphaModFix/>
          </a:blip>
          <a:srcRect/>
          <a:stretch/>
        </p:blipFill>
        <p:spPr>
          <a:xfrm>
            <a:off x="3810000"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88" name="Google Shape;588;p70"/>
          <p:cNvPicPr preferRelativeResize="0"/>
          <p:nvPr/>
        </p:nvPicPr>
        <p:blipFill rotWithShape="1">
          <a:blip r:embed="rId3">
            <a:alphaModFix/>
          </a:blip>
          <a:srcRect/>
          <a:stretch/>
        </p:blipFill>
        <p:spPr>
          <a:xfrm>
            <a:off x="565469"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89" name="Google Shape;589;p70"/>
          <p:cNvPicPr preferRelativeResize="0"/>
          <p:nvPr/>
        </p:nvPicPr>
        <p:blipFill rotWithShape="1">
          <a:blip r:embed="rId4">
            <a:alphaModFix/>
          </a:blip>
          <a:srcRect/>
          <a:stretch/>
        </p:blipFill>
        <p:spPr>
          <a:xfrm>
            <a:off x="2192428"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90" name="Google Shape;590;p70"/>
          <p:cNvPicPr preferRelativeResize="0"/>
          <p:nvPr/>
        </p:nvPicPr>
        <p:blipFill rotWithShape="1">
          <a:blip r:embed="rId5">
            <a:alphaModFix/>
          </a:blip>
          <a:srcRect/>
          <a:stretch/>
        </p:blipFill>
        <p:spPr>
          <a:xfrm>
            <a:off x="8688116"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91" name="Google Shape;591;p70"/>
          <p:cNvPicPr preferRelativeResize="0"/>
          <p:nvPr/>
        </p:nvPicPr>
        <p:blipFill rotWithShape="1">
          <a:blip r:embed="rId6">
            <a:alphaModFix/>
          </a:blip>
          <a:srcRect/>
          <a:stretch/>
        </p:blipFill>
        <p:spPr>
          <a:xfrm>
            <a:off x="3810000"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92" name="Google Shape;592;p70"/>
          <p:cNvPicPr preferRelativeResize="0"/>
          <p:nvPr/>
        </p:nvPicPr>
        <p:blipFill rotWithShape="1">
          <a:blip r:embed="rId7">
            <a:alphaModFix/>
          </a:blip>
          <a:srcRect/>
          <a:stretch/>
        </p:blipFill>
        <p:spPr>
          <a:xfrm>
            <a:off x="5427572"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93" name="Google Shape;593;p70"/>
          <p:cNvPicPr preferRelativeResize="0"/>
          <p:nvPr/>
        </p:nvPicPr>
        <p:blipFill rotWithShape="1">
          <a:blip r:embed="rId8">
            <a:alphaModFix/>
          </a:blip>
          <a:srcRect/>
          <a:stretch/>
        </p:blipFill>
        <p:spPr>
          <a:xfrm>
            <a:off x="7051494"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94" name="Google Shape;594;p70"/>
          <p:cNvPicPr preferRelativeResize="0"/>
          <p:nvPr/>
        </p:nvPicPr>
        <p:blipFill rotWithShape="1">
          <a:blip r:embed="rId9">
            <a:alphaModFix/>
          </a:blip>
          <a:srcRect/>
          <a:stretch/>
        </p:blipFill>
        <p:spPr>
          <a:xfrm>
            <a:off x="3810000"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95" name="Google Shape;595;p70"/>
          <p:cNvPicPr preferRelativeResize="0"/>
          <p:nvPr/>
        </p:nvPicPr>
        <p:blipFill rotWithShape="1">
          <a:blip r:embed="rId10">
            <a:alphaModFix/>
          </a:blip>
          <a:srcRect/>
          <a:stretch/>
        </p:blipFill>
        <p:spPr>
          <a:xfrm>
            <a:off x="7051494"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96" name="Google Shape;596;p70"/>
          <p:cNvPicPr preferRelativeResize="0"/>
          <p:nvPr/>
        </p:nvPicPr>
        <p:blipFill rotWithShape="1">
          <a:blip r:embed="rId11">
            <a:alphaModFix/>
          </a:blip>
          <a:srcRect/>
          <a:stretch/>
        </p:blipFill>
        <p:spPr>
          <a:xfrm>
            <a:off x="2192428"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97" name="Google Shape;597;p70"/>
          <p:cNvPicPr preferRelativeResize="0"/>
          <p:nvPr/>
        </p:nvPicPr>
        <p:blipFill rotWithShape="1">
          <a:blip r:embed="rId12">
            <a:alphaModFix/>
          </a:blip>
          <a:srcRect/>
          <a:stretch/>
        </p:blipFill>
        <p:spPr>
          <a:xfrm>
            <a:off x="559119" y="2999525"/>
            <a:ext cx="1422400" cy="1422400"/>
          </a:xfrm>
          <a:prstGeom prst="rect">
            <a:avLst/>
          </a:prstGeom>
          <a:noFill/>
          <a:ln>
            <a:noFill/>
          </a:ln>
          <a:effectLst>
            <a:outerShdw blurRad="133793" dist="38100" dir="2700000" algn="tl" rotWithShape="0">
              <a:srgbClr val="000000">
                <a:alpha val="40000"/>
              </a:srgbClr>
            </a:outerShdw>
          </a:effectLst>
        </p:spPr>
      </p:pic>
      <p:pic>
        <p:nvPicPr>
          <p:cNvPr id="598" name="Google Shape;598;p70"/>
          <p:cNvPicPr preferRelativeResize="0"/>
          <p:nvPr/>
        </p:nvPicPr>
        <p:blipFill rotWithShape="1">
          <a:blip r:embed="rId13">
            <a:alphaModFix/>
          </a:blip>
          <a:srcRect/>
          <a:stretch/>
        </p:blipFill>
        <p:spPr>
          <a:xfrm>
            <a:off x="565469"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99" name="Google Shape;599;p70"/>
          <p:cNvPicPr preferRelativeResize="0"/>
          <p:nvPr/>
        </p:nvPicPr>
        <p:blipFill rotWithShape="1">
          <a:blip r:embed="rId14">
            <a:alphaModFix/>
          </a:blip>
          <a:srcRect/>
          <a:stretch/>
        </p:blipFill>
        <p:spPr>
          <a:xfrm>
            <a:off x="7051494" y="3005875"/>
            <a:ext cx="1409700" cy="1409700"/>
          </a:xfrm>
          <a:prstGeom prst="rect">
            <a:avLst/>
          </a:prstGeom>
          <a:noFill/>
          <a:ln>
            <a:noFill/>
          </a:ln>
          <a:effectLst>
            <a:outerShdw blurRad="133793" dist="38100" dir="2700000" algn="tl" rotWithShape="0">
              <a:srgbClr val="000000">
                <a:alpha val="40000"/>
              </a:srgbClr>
            </a:outerShdw>
          </a:effectLst>
        </p:spPr>
      </p:pic>
      <p:pic>
        <p:nvPicPr>
          <p:cNvPr id="600" name="Google Shape;600;p70"/>
          <p:cNvPicPr preferRelativeResize="0"/>
          <p:nvPr/>
        </p:nvPicPr>
        <p:blipFill rotWithShape="1">
          <a:blip r:embed="rId15">
            <a:alphaModFix/>
          </a:blip>
          <a:srcRect/>
          <a:stretch/>
        </p:blipFill>
        <p:spPr>
          <a:xfrm>
            <a:off x="8681766" y="4543182"/>
            <a:ext cx="1422400" cy="1422400"/>
          </a:xfrm>
          <a:prstGeom prst="rect">
            <a:avLst/>
          </a:prstGeom>
          <a:noFill/>
          <a:ln>
            <a:noFill/>
          </a:ln>
          <a:effectLst>
            <a:outerShdw blurRad="133793" dist="38100" dir="2700000" algn="tl" rotWithShape="0">
              <a:srgbClr val="000000">
                <a:alpha val="40000"/>
              </a:srgbClr>
            </a:outerShdw>
          </a:effectLst>
        </p:spPr>
      </p:pic>
      <p:pic>
        <p:nvPicPr>
          <p:cNvPr id="601" name="Google Shape;601;p70"/>
          <p:cNvPicPr preferRelativeResize="0"/>
          <p:nvPr/>
        </p:nvPicPr>
        <p:blipFill rotWithShape="1">
          <a:blip r:embed="rId16">
            <a:alphaModFix/>
          </a:blip>
          <a:srcRect/>
          <a:stretch/>
        </p:blipFill>
        <p:spPr>
          <a:xfrm>
            <a:off x="5427572" y="1468568"/>
            <a:ext cx="1409700" cy="1409700"/>
          </a:xfrm>
          <a:prstGeom prst="rect">
            <a:avLst/>
          </a:prstGeom>
          <a:noFill/>
          <a:ln>
            <a:noFill/>
          </a:ln>
          <a:effectLst>
            <a:outerShdw blurRad="133793" dist="38100" dir="2700000" algn="tl" rotWithShape="0">
              <a:srgbClr val="000000">
                <a:alpha val="40000"/>
              </a:srgbClr>
            </a:outerShdw>
          </a:effectLst>
        </p:spPr>
      </p:pic>
      <p:pic>
        <p:nvPicPr>
          <p:cNvPr id="602" name="Google Shape;602;p70"/>
          <p:cNvPicPr preferRelativeResize="0"/>
          <p:nvPr/>
        </p:nvPicPr>
        <p:blipFill rotWithShape="1">
          <a:blip r:embed="rId17">
            <a:alphaModFix/>
          </a:blip>
          <a:srcRect/>
          <a:stretch/>
        </p:blipFill>
        <p:spPr>
          <a:xfrm>
            <a:off x="10324738" y="1468568"/>
            <a:ext cx="1409700" cy="1409700"/>
          </a:xfrm>
          <a:prstGeom prst="rect">
            <a:avLst/>
          </a:prstGeom>
          <a:noFill/>
          <a:ln>
            <a:noFill/>
          </a:ln>
          <a:effectLst>
            <a:outerShdw blurRad="133793" dist="38100" dir="2700000" algn="tl" rotWithShape="0">
              <a:srgbClr val="000000">
                <a:alpha val="40000"/>
              </a:srgbClr>
            </a:outerShdw>
          </a:effectLst>
        </p:spPr>
      </p:pic>
      <p:pic>
        <p:nvPicPr>
          <p:cNvPr id="603" name="Google Shape;603;p70"/>
          <p:cNvPicPr preferRelativeResize="0"/>
          <p:nvPr/>
        </p:nvPicPr>
        <p:blipFill rotWithShape="1">
          <a:blip r:embed="rId18">
            <a:alphaModFix/>
          </a:blip>
          <a:srcRect/>
          <a:stretch/>
        </p:blipFill>
        <p:spPr>
          <a:xfrm>
            <a:off x="5427572" y="3005875"/>
            <a:ext cx="1409700" cy="1409700"/>
          </a:xfrm>
          <a:prstGeom prst="rect">
            <a:avLst/>
          </a:prstGeom>
          <a:noFill/>
          <a:ln>
            <a:noFill/>
          </a:ln>
          <a:effectLst>
            <a:outerShdw blurRad="133793" dist="38100" dir="2700000" algn="tl" rotWithShape="0">
              <a:srgbClr val="000000">
                <a:alpha val="40000"/>
              </a:srgbClr>
            </a:outerShdw>
          </a:effectLst>
        </p:spPr>
      </p:pic>
      <p:pic>
        <p:nvPicPr>
          <p:cNvPr id="604" name="Google Shape;604;p70"/>
          <p:cNvPicPr preferRelativeResize="0"/>
          <p:nvPr/>
        </p:nvPicPr>
        <p:blipFill rotWithShape="1">
          <a:blip r:embed="rId19">
            <a:alphaModFix/>
          </a:blip>
          <a:srcRect/>
          <a:stretch/>
        </p:blipFill>
        <p:spPr>
          <a:xfrm>
            <a:off x="2192428" y="4549532"/>
            <a:ext cx="1409700" cy="1409700"/>
          </a:xfrm>
          <a:prstGeom prst="rect">
            <a:avLst/>
          </a:prstGeom>
          <a:noFill/>
          <a:ln>
            <a:noFill/>
          </a:ln>
          <a:effectLst>
            <a:outerShdw blurRad="133793" dist="38100" dir="2700000" algn="tl" rotWithShape="0">
              <a:srgbClr val="000000">
                <a:alpha val="40000"/>
              </a:srgbClr>
            </a:outerShdw>
          </a:effectLst>
        </p:spPr>
      </p:pic>
      <p:pic>
        <p:nvPicPr>
          <p:cNvPr id="605" name="Google Shape;605;p70"/>
          <p:cNvPicPr preferRelativeResize="0"/>
          <p:nvPr/>
        </p:nvPicPr>
        <p:blipFill rotWithShape="1">
          <a:blip r:embed="rId20">
            <a:alphaModFix/>
          </a:blip>
          <a:srcRect/>
          <a:stretch/>
        </p:blipFill>
        <p:spPr>
          <a:xfrm>
            <a:off x="8688116" y="3005875"/>
            <a:ext cx="1409700" cy="1409700"/>
          </a:xfrm>
          <a:prstGeom prst="rect">
            <a:avLst/>
          </a:prstGeom>
          <a:noFill/>
          <a:ln>
            <a:noFill/>
          </a:ln>
          <a:effectLst>
            <a:outerShdw blurRad="133793" dist="38100" dir="2700000" algn="tl" rotWithShape="0">
              <a:srgbClr val="000000">
                <a:alpha val="40000"/>
              </a:srgbClr>
            </a:outerShdw>
          </a:effectLst>
        </p:spPr>
      </p:pic>
      <p:pic>
        <p:nvPicPr>
          <p:cNvPr id="606" name="Google Shape;606;p70"/>
          <p:cNvPicPr preferRelativeResize="0"/>
          <p:nvPr/>
        </p:nvPicPr>
        <p:blipFill rotWithShape="1">
          <a:blip r:embed="rId21">
            <a:alphaModFix/>
          </a:blip>
          <a:srcRect/>
          <a:stretch/>
        </p:blipFill>
        <p:spPr>
          <a:xfrm>
            <a:off x="10324738" y="3005875"/>
            <a:ext cx="1409700" cy="1409700"/>
          </a:xfrm>
          <a:prstGeom prst="rect">
            <a:avLst/>
          </a:prstGeom>
          <a:noFill/>
          <a:ln>
            <a:noFill/>
          </a:ln>
          <a:effectLst>
            <a:outerShdw blurRad="133793" dist="38100" dir="2700000" algn="tl" rotWithShape="0">
              <a:srgbClr val="000000">
                <a:alpha val="40000"/>
              </a:srgbClr>
            </a:outerShdw>
          </a:effectLst>
        </p:spPr>
      </p:pic>
      <p:pic>
        <p:nvPicPr>
          <p:cNvPr id="607" name="Google Shape;607;p70"/>
          <p:cNvPicPr preferRelativeResize="0"/>
          <p:nvPr/>
        </p:nvPicPr>
        <p:blipFill rotWithShape="1">
          <a:blip r:embed="rId22">
            <a:alphaModFix/>
          </a:blip>
          <a:srcRect/>
          <a:stretch/>
        </p:blipFill>
        <p:spPr>
          <a:xfrm>
            <a:off x="10324738" y="4536832"/>
            <a:ext cx="1422400" cy="1422400"/>
          </a:xfrm>
          <a:prstGeom prst="rect">
            <a:avLst/>
          </a:prstGeom>
          <a:noFill/>
          <a:ln>
            <a:noFill/>
          </a:ln>
          <a:effectLst>
            <a:outerShdw blurRad="133793" dist="38100" dir="2700000" algn="tl" rotWithShape="0">
              <a:srgbClr val="000000">
                <a:alpha val="40000"/>
              </a:srgbClr>
            </a:outerShdw>
          </a:effectLst>
        </p:spPr>
      </p:pic>
      <p:sp>
        <p:nvSpPr>
          <p:cNvPr id="611" name="Google Shape;611;p70"/>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 name="Date Placeholder 4">
            <a:extLst>
              <a:ext uri="{FF2B5EF4-FFF2-40B4-BE49-F238E27FC236}">
                <a16:creationId xmlns:a16="http://schemas.microsoft.com/office/drawing/2014/main" id="{36B78D72-D9A8-BD40-341A-024DABEBC8F5}"/>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E5D1F9FE-B9F3-87D6-22EA-182FD056E968}"/>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868C14CD-7777-9793-781A-657663CB5847}"/>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627672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preserve="1" userDrawn="1">
  <p:cSld name="1_Two Content">
    <p:spTree>
      <p:nvGrpSpPr>
        <p:cNvPr id="1" name="Shape 351"/>
        <p:cNvGrpSpPr/>
        <p:nvPr/>
      </p:nvGrpSpPr>
      <p:grpSpPr>
        <a:xfrm>
          <a:off x="0" y="0"/>
          <a:ext cx="0" cy="0"/>
          <a:chOff x="0" y="0"/>
          <a:chExt cx="0" cy="0"/>
        </a:xfrm>
      </p:grpSpPr>
      <p:pic>
        <p:nvPicPr>
          <p:cNvPr id="4" name="Picture 3" descr="A green background with a shadow&#10;&#10;AI-generated content may be incorrect.">
            <a:extLst>
              <a:ext uri="{FF2B5EF4-FFF2-40B4-BE49-F238E27FC236}">
                <a16:creationId xmlns:a16="http://schemas.microsoft.com/office/drawing/2014/main" id="{56FAF31A-18B0-ABF2-CFC7-7BF4CAC1EDB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172200" y="4011"/>
            <a:ext cx="6029425" cy="6853989"/>
          </a:xfrm>
          <a:prstGeom prst="rect">
            <a:avLst/>
          </a:prstGeom>
        </p:spPr>
      </p:pic>
      <p:sp>
        <p:nvSpPr>
          <p:cNvPr id="352" name="Google Shape;352;p56"/>
          <p:cNvSpPr/>
          <p:nvPr/>
        </p:nvSpPr>
        <p:spPr>
          <a:xfrm>
            <a:off x="0" y="4011"/>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262626"/>
          </a:soli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sp>
        <p:nvSpPr>
          <p:cNvPr id="354" name="Google Shape;354;p56"/>
          <p:cNvSpPr txBox="1">
            <a:spLocks noGrp="1"/>
          </p:cNvSpPr>
          <p:nvPr>
            <p:ph type="body" idx="2"/>
          </p:nvPr>
        </p:nvSpPr>
        <p:spPr>
          <a:xfrm>
            <a:off x="596350" y="1600201"/>
            <a:ext cx="5423452"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58" name="Google Shape;358;p56"/>
          <p:cNvSpPr txBox="1">
            <a:spLocks noGrp="1"/>
          </p:cNvSpPr>
          <p:nvPr>
            <p:ph type="title"/>
          </p:nvPr>
        </p:nvSpPr>
        <p:spPr>
          <a:xfrm>
            <a:off x="596347" y="228601"/>
            <a:ext cx="5499653" cy="119221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 name="Date Placeholder 1">
            <a:extLst>
              <a:ext uri="{FF2B5EF4-FFF2-40B4-BE49-F238E27FC236}">
                <a16:creationId xmlns:a16="http://schemas.microsoft.com/office/drawing/2014/main" id="{1944F181-30E8-05A1-6BC6-2671D705B352}"/>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A073D6FB-D7BC-3E02-E1A4-E0F08C632C3A}"/>
              </a:ext>
            </a:extLst>
          </p:cNvPr>
          <p:cNvSpPr>
            <a:spLocks noGrp="1"/>
          </p:cNvSpPr>
          <p:nvPr>
            <p:ph type="ftr" sz="quarter" idx="11"/>
          </p:nvPr>
        </p:nvSpPr>
        <p:spPr/>
        <p:txBody>
          <a:bodyPr/>
          <a:lstStyle>
            <a:lvl1pPr>
              <a:defRPr>
                <a:solidFill>
                  <a:schemeClr val="bg1"/>
                </a:solidFill>
              </a:defRPr>
            </a:lvl1pPr>
          </a:lstStyle>
          <a:p>
            <a:r>
              <a:rPr lang="en-US"/>
              <a:t>info.plinqit.com</a:t>
            </a:r>
            <a:endParaRPr lang="en-US" dirty="0"/>
          </a:p>
        </p:txBody>
      </p:sp>
      <p:sp>
        <p:nvSpPr>
          <p:cNvPr id="5" name="Slide Number Placeholder 4">
            <a:extLst>
              <a:ext uri="{FF2B5EF4-FFF2-40B4-BE49-F238E27FC236}">
                <a16:creationId xmlns:a16="http://schemas.microsoft.com/office/drawing/2014/main" id="{70A9426C-5646-07F6-05D0-E39945BB665C}"/>
              </a:ext>
            </a:extLst>
          </p:cNvPr>
          <p:cNvSpPr>
            <a:spLocks noGrp="1"/>
          </p:cNvSpPr>
          <p:nvPr>
            <p:ph type="sldNum" sz="quarter" idx="12"/>
          </p:nvPr>
        </p:nvSpPr>
        <p:spPr/>
        <p:txBody>
          <a:bodyPr/>
          <a:lstStyle>
            <a:lvl1pPr>
              <a:defRPr>
                <a:solidFill>
                  <a:schemeClr val="bg1"/>
                </a:solidFill>
              </a:defRPr>
            </a:lvl1p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085029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1" type="obj" preserve="1">
  <p:cSld name="Title and Content 1">
    <p:spTree>
      <p:nvGrpSpPr>
        <p:cNvPr id="1" name="Shape 60"/>
        <p:cNvGrpSpPr/>
        <p:nvPr/>
      </p:nvGrpSpPr>
      <p:grpSpPr>
        <a:xfrm>
          <a:off x="0" y="0"/>
          <a:ext cx="0" cy="0"/>
          <a:chOff x="0" y="0"/>
          <a:chExt cx="0" cy="0"/>
        </a:xfrm>
      </p:grpSpPr>
      <p:sp>
        <p:nvSpPr>
          <p:cNvPr id="61" name="Google Shape;61;g273e6698e3e_0_391"/>
          <p:cNvSpPr txBox="1">
            <a:spLocks noGrp="1"/>
          </p:cNvSpPr>
          <p:nvPr>
            <p:ph type="title"/>
          </p:nvPr>
        </p:nvSpPr>
        <p:spPr>
          <a:xfrm>
            <a:off x="609600" y="274643"/>
            <a:ext cx="10972800" cy="874500"/>
          </a:xfrm>
          <a:prstGeom prst="rect">
            <a:avLst/>
          </a:prstGeom>
          <a:noFill/>
          <a:ln>
            <a:noFill/>
          </a:ln>
        </p:spPr>
        <p:txBody>
          <a:bodyPr spcFirstLastPara="1" wrap="square" lIns="121875" tIns="60925" rIns="121875" bIns="60925" anchor="ctr" anchorCtr="0">
            <a:noAutofit/>
          </a:bodyPr>
          <a:lstStyle>
            <a:lvl1pPr lvl="0" algn="l">
              <a:lnSpc>
                <a:spcPct val="90000"/>
              </a:lnSpc>
              <a:spcBef>
                <a:spcPts val="0"/>
              </a:spcBef>
              <a:spcAft>
                <a:spcPts val="0"/>
              </a:spcAft>
              <a:buClr>
                <a:srgbClr val="696970"/>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g273e6698e3e_0_391"/>
          <p:cNvSpPr txBox="1">
            <a:spLocks noGrp="1"/>
          </p:cNvSpPr>
          <p:nvPr>
            <p:ph type="body" idx="1"/>
          </p:nvPr>
        </p:nvSpPr>
        <p:spPr>
          <a:xfrm>
            <a:off x="609600" y="1600201"/>
            <a:ext cx="10972800" cy="4526100"/>
          </a:xfrm>
          <a:prstGeom prst="rect">
            <a:avLst/>
          </a:prstGeom>
          <a:noFill/>
          <a:ln>
            <a:noFill/>
          </a:ln>
        </p:spPr>
        <p:txBody>
          <a:bodyPr spcFirstLastPara="1" wrap="square" lIns="121875" tIns="60925" rIns="121875" bIns="60925" anchor="t" anchorCtr="0">
            <a:noAutofit/>
          </a:bodyPr>
          <a:lstStyle>
            <a:lvl1pPr marL="457200" lvl="0" indent="-342900" algn="l">
              <a:lnSpc>
                <a:spcPct val="90000"/>
              </a:lnSpc>
              <a:spcBef>
                <a:spcPts val="0"/>
              </a:spcBef>
              <a:spcAft>
                <a:spcPts val="0"/>
              </a:spcAft>
              <a:buClr>
                <a:srgbClr val="696970"/>
              </a:buClr>
              <a:buSzPts val="1800"/>
              <a:buChar char="•"/>
              <a:defRPr/>
            </a:lvl1pPr>
            <a:lvl2pPr marL="914400" lvl="1" indent="-342900" algn="l">
              <a:lnSpc>
                <a:spcPct val="90000"/>
              </a:lnSpc>
              <a:spcBef>
                <a:spcPts val="800"/>
              </a:spcBef>
              <a:spcAft>
                <a:spcPts val="0"/>
              </a:spcAft>
              <a:buClr>
                <a:srgbClr val="696970"/>
              </a:buClr>
              <a:buSzPts val="1800"/>
              <a:buChar char="–"/>
              <a:defRPr/>
            </a:lvl2pPr>
            <a:lvl3pPr marL="1371600" lvl="2" indent="-342900" algn="l">
              <a:lnSpc>
                <a:spcPct val="90000"/>
              </a:lnSpc>
              <a:spcBef>
                <a:spcPts val="800"/>
              </a:spcBef>
              <a:spcAft>
                <a:spcPts val="0"/>
              </a:spcAft>
              <a:buClr>
                <a:srgbClr val="696970"/>
              </a:buClr>
              <a:buSzPts val="1800"/>
              <a:buChar char="•"/>
              <a:defRPr/>
            </a:lvl3pPr>
            <a:lvl4pPr marL="1828800" lvl="3" indent="-342900" algn="l">
              <a:lnSpc>
                <a:spcPct val="90000"/>
              </a:lnSpc>
              <a:spcBef>
                <a:spcPts val="800"/>
              </a:spcBef>
              <a:spcAft>
                <a:spcPts val="0"/>
              </a:spcAft>
              <a:buClr>
                <a:srgbClr val="696970"/>
              </a:buClr>
              <a:buSzPts val="1800"/>
              <a:buChar char="–"/>
              <a:defRPr/>
            </a:lvl4pPr>
            <a:lvl5pPr marL="2286000" lvl="4" indent="-342900" algn="l">
              <a:lnSpc>
                <a:spcPct val="90000"/>
              </a:lnSpc>
              <a:spcBef>
                <a:spcPts val="800"/>
              </a:spcBef>
              <a:spcAft>
                <a:spcPts val="0"/>
              </a:spcAft>
              <a:buClr>
                <a:srgbClr val="696970"/>
              </a:buClr>
              <a:buSzPts val="1800"/>
              <a:buChar char="»"/>
              <a:defRPr/>
            </a:lvl5pPr>
            <a:lvl6pPr marL="2743200" lvl="5" indent="-342900" algn="l">
              <a:lnSpc>
                <a:spcPct val="90000"/>
              </a:lnSpc>
              <a:spcBef>
                <a:spcPts val="480"/>
              </a:spcBef>
              <a:spcAft>
                <a:spcPts val="0"/>
              </a:spcAft>
              <a:buClr>
                <a:schemeClr val="dk1"/>
              </a:buClr>
              <a:buSzPts val="1800"/>
              <a:buChar char="•"/>
              <a:defRPr/>
            </a:lvl6pPr>
            <a:lvl7pPr marL="3200400" lvl="6" indent="-342900" algn="l">
              <a:lnSpc>
                <a:spcPct val="90000"/>
              </a:lnSpc>
              <a:spcBef>
                <a:spcPts val="480"/>
              </a:spcBef>
              <a:spcAft>
                <a:spcPts val="0"/>
              </a:spcAft>
              <a:buClr>
                <a:schemeClr val="dk1"/>
              </a:buClr>
              <a:buSzPts val="1800"/>
              <a:buChar char="•"/>
              <a:defRPr/>
            </a:lvl7pPr>
            <a:lvl8pPr marL="3657600" lvl="7" indent="-342900" algn="l">
              <a:lnSpc>
                <a:spcPct val="90000"/>
              </a:lnSpc>
              <a:spcBef>
                <a:spcPts val="480"/>
              </a:spcBef>
              <a:spcAft>
                <a:spcPts val="0"/>
              </a:spcAft>
              <a:buClr>
                <a:schemeClr val="dk1"/>
              </a:buClr>
              <a:buSzPts val="1800"/>
              <a:buChar char="•"/>
              <a:defRPr/>
            </a:lvl8pPr>
            <a:lvl9pPr marL="4114800" lvl="8" indent="-342900" algn="l">
              <a:lnSpc>
                <a:spcPct val="90000"/>
              </a:lnSpc>
              <a:spcBef>
                <a:spcPts val="480"/>
              </a:spcBef>
              <a:spcAft>
                <a:spcPts val="0"/>
              </a:spcAft>
              <a:buClr>
                <a:schemeClr val="dk1"/>
              </a:buClr>
              <a:buSzPts val="1800"/>
              <a:buChar char="•"/>
              <a:defRPr/>
            </a:lvl9pPr>
          </a:lstStyle>
          <a:p>
            <a:endParaRPr/>
          </a:p>
        </p:txBody>
      </p:sp>
      <p:sp>
        <p:nvSpPr>
          <p:cNvPr id="2" name="Date Placeholder 1">
            <a:extLst>
              <a:ext uri="{FF2B5EF4-FFF2-40B4-BE49-F238E27FC236}">
                <a16:creationId xmlns:a16="http://schemas.microsoft.com/office/drawing/2014/main" id="{B1D9178D-639F-18C5-6BD0-F548A647D714}"/>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0417BC52-8838-9BC2-61E2-6A707780188B}"/>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F94F37BD-4E78-7D48-8DCB-0FB7F5D70EEF}"/>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255133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Title Slide 2-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2A11ED7A-C8DD-434C-A8E7-8F4E013FC8F4}"/>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12622CD9-ACFD-120C-6C55-DF9D53C6B9A3}"/>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636B3A91-9F91-27C6-152C-CE4542CFCF3B}"/>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42D257EB-3E50-3901-24B5-30CE54FFB6D5}"/>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5" name="Date Placeholder 4">
            <a:extLst>
              <a:ext uri="{FF2B5EF4-FFF2-40B4-BE49-F238E27FC236}">
                <a16:creationId xmlns:a16="http://schemas.microsoft.com/office/drawing/2014/main" id="{2ADA790A-C014-9306-78C5-90A07ED32C6A}"/>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89991DE1-1D81-5163-D441-273CEE46AF3B}"/>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AC31DC0A-4456-8315-7ECD-96159378EB47}"/>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371129990"/>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image" Target="../media/image1.png"/><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Google Shape;10;p18"/>
          <p:cNvSpPr txBox="1">
            <a:spLocks noGrp="1"/>
          </p:cNvSpPr>
          <p:nvPr>
            <p:ph type="body" idx="1"/>
          </p:nvPr>
        </p:nvSpPr>
        <p:spPr>
          <a:xfrm>
            <a:off x="596347" y="1600200"/>
            <a:ext cx="10972799" cy="4576763"/>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rgbClr val="55565A"/>
              </a:buClr>
              <a:buSzPts val="2400"/>
              <a:buFont typeface="Arial"/>
              <a:buChar char="•"/>
              <a:defRPr sz="2400" b="0" i="0" u="none" strike="noStrike" cap="none">
                <a:solidFill>
                  <a:srgbClr val="55565A"/>
                </a:solidFill>
                <a:latin typeface="Lato"/>
                <a:ea typeface="Lato"/>
                <a:cs typeface="Lato"/>
                <a:sym typeface="Lato"/>
              </a:defRPr>
            </a:lvl1pPr>
            <a:lvl2pPr marL="914400" marR="0" lvl="1" indent="-355600" algn="l" rtl="0">
              <a:lnSpc>
                <a:spcPct val="90000"/>
              </a:lnSpc>
              <a:spcBef>
                <a:spcPts val="500"/>
              </a:spcBef>
              <a:spcAft>
                <a:spcPts val="0"/>
              </a:spcAft>
              <a:buClr>
                <a:srgbClr val="55565A"/>
              </a:buClr>
              <a:buSzPts val="2000"/>
              <a:buFont typeface="Arial"/>
              <a:buChar char="•"/>
              <a:defRPr sz="2000" b="0" i="0" u="none" strike="noStrike" cap="none">
                <a:solidFill>
                  <a:srgbClr val="55565A"/>
                </a:solidFill>
                <a:latin typeface="Lato"/>
                <a:ea typeface="Lato"/>
                <a:cs typeface="Lato"/>
                <a:sym typeface="Lato"/>
              </a:defRPr>
            </a:lvl2pPr>
            <a:lvl3pPr marL="1371600" marR="0" lvl="2" indent="-342900" algn="l" rtl="0">
              <a:lnSpc>
                <a:spcPct val="90000"/>
              </a:lnSpc>
              <a:spcBef>
                <a:spcPts val="500"/>
              </a:spcBef>
              <a:spcAft>
                <a:spcPts val="0"/>
              </a:spcAft>
              <a:buClr>
                <a:srgbClr val="55565A"/>
              </a:buClr>
              <a:buSzPts val="1800"/>
              <a:buFont typeface="Arial"/>
              <a:buChar char="•"/>
              <a:defRPr sz="1800" b="0" i="0" u="none" strike="noStrike" cap="none">
                <a:solidFill>
                  <a:srgbClr val="55565A"/>
                </a:solidFill>
                <a:latin typeface="Lato"/>
                <a:ea typeface="Lato"/>
                <a:cs typeface="Lato"/>
                <a:sym typeface="Lato"/>
              </a:defRPr>
            </a:lvl3pPr>
            <a:lvl4pPr marL="1828800" marR="0" lvl="3" indent="-330200" algn="l" rtl="0">
              <a:lnSpc>
                <a:spcPct val="90000"/>
              </a:lnSpc>
              <a:spcBef>
                <a:spcPts val="500"/>
              </a:spcBef>
              <a:spcAft>
                <a:spcPts val="0"/>
              </a:spcAft>
              <a:buClr>
                <a:srgbClr val="55565A"/>
              </a:buClr>
              <a:buSzPts val="1600"/>
              <a:buFont typeface="Arial"/>
              <a:buChar char="•"/>
              <a:defRPr sz="1600" b="0" i="0" u="none" strike="noStrike" cap="none">
                <a:solidFill>
                  <a:srgbClr val="55565A"/>
                </a:solidFill>
                <a:latin typeface="Lato"/>
                <a:ea typeface="Lato"/>
                <a:cs typeface="Lato"/>
                <a:sym typeface="Lato"/>
              </a:defRPr>
            </a:lvl4pPr>
            <a:lvl5pPr marL="2286000" marR="0" lvl="4" indent="-317500" algn="l" rtl="0">
              <a:lnSpc>
                <a:spcPct val="90000"/>
              </a:lnSpc>
              <a:spcBef>
                <a:spcPts val="500"/>
              </a:spcBef>
              <a:spcAft>
                <a:spcPts val="0"/>
              </a:spcAft>
              <a:buClr>
                <a:srgbClr val="55565A"/>
              </a:buClr>
              <a:buSzPts val="1400"/>
              <a:buFont typeface="Arial"/>
              <a:buChar char="•"/>
              <a:defRPr sz="1400" b="0" i="0" u="none" strike="noStrike" cap="none">
                <a:solidFill>
                  <a:srgbClr val="55565A"/>
                </a:solidFill>
                <a:latin typeface="Lato"/>
                <a:ea typeface="Lato"/>
                <a:cs typeface="Lato"/>
                <a:sym typeface="La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1" name="Google Shape;11;p18"/>
          <p:cNvSpPr txBox="1">
            <a:spLocks noGrp="1"/>
          </p:cNvSpPr>
          <p:nvPr>
            <p:ph type="dt" idx="10"/>
          </p:nvPr>
        </p:nvSpPr>
        <p:spPr>
          <a:xfrm>
            <a:off x="1447800" y="6356350"/>
            <a:ext cx="2019167"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989899"/>
                </a:solidFill>
                <a:latin typeface="Lato"/>
                <a:ea typeface="Lato"/>
                <a:cs typeface="Lato"/>
                <a:sym typeface="La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en-US"/>
              <a:t>Confidential</a:t>
            </a:r>
            <a:endParaRPr/>
          </a:p>
        </p:txBody>
      </p:sp>
      <p:pic>
        <p:nvPicPr>
          <p:cNvPr id="14" name="Google Shape;14;p18"/>
          <p:cNvPicPr preferRelativeResize="0"/>
          <p:nvPr/>
        </p:nvPicPr>
        <p:blipFill rotWithShape="1">
          <a:blip r:embed="rId66">
            <a:alphaModFix/>
          </a:blip>
          <a:srcRect/>
          <a:stretch/>
        </p:blipFill>
        <p:spPr>
          <a:xfrm>
            <a:off x="629480" y="6356350"/>
            <a:ext cx="690901" cy="384844"/>
          </a:xfrm>
          <a:prstGeom prst="rect">
            <a:avLst/>
          </a:prstGeom>
          <a:noFill/>
          <a:ln>
            <a:noFill/>
          </a:ln>
        </p:spPr>
      </p:pic>
      <p:pic>
        <p:nvPicPr>
          <p:cNvPr id="15" name="Google Shape;15;p18"/>
          <p:cNvPicPr preferRelativeResize="0"/>
          <p:nvPr/>
        </p:nvPicPr>
        <p:blipFill rotWithShape="1">
          <a:blip r:embed="rId66">
            <a:alphaModFix/>
          </a:blip>
          <a:srcRect/>
          <a:stretch/>
        </p:blipFill>
        <p:spPr>
          <a:xfrm>
            <a:off x="629480" y="6356350"/>
            <a:ext cx="690901" cy="384844"/>
          </a:xfrm>
          <a:prstGeom prst="rect">
            <a:avLst/>
          </a:prstGeom>
          <a:noFill/>
          <a:ln>
            <a:noFill/>
          </a:ln>
        </p:spPr>
      </p:pic>
      <p:sp>
        <p:nvSpPr>
          <p:cNvPr id="16" name="Google Shape;16;p18"/>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AEEF"/>
              </a:buClr>
              <a:buSzPts val="3600"/>
              <a:buFont typeface="Lato"/>
              <a:buNone/>
              <a:defRPr sz="3600" b="1" i="0" u="none" strike="noStrike" cap="none">
                <a:solidFill>
                  <a:srgbClr val="00AEEF"/>
                </a:solidFill>
                <a:latin typeface="Lato"/>
                <a:ea typeface="Lato"/>
                <a:cs typeface="Lato"/>
                <a:sym typeface="La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
        <p:nvSpPr>
          <p:cNvPr id="2" name="Footer Placeholder 4">
            <a:extLst>
              <a:ext uri="{FF2B5EF4-FFF2-40B4-BE49-F238E27FC236}">
                <a16:creationId xmlns:a16="http://schemas.microsoft.com/office/drawing/2014/main" id="{5413A09D-F9C3-3B2B-87CE-F6CFFF11B3AC}"/>
              </a:ext>
            </a:extLst>
          </p:cNvPr>
          <p:cNvSpPr>
            <a:spLocks noGrp="1"/>
          </p:cNvSpPr>
          <p:nvPr>
            <p:ph type="ftr" sz="quarter" idx="3"/>
          </p:nvPr>
        </p:nvSpPr>
        <p:spPr>
          <a:xfrm>
            <a:off x="10058400" y="6356350"/>
            <a:ext cx="1510746" cy="365125"/>
          </a:xfrm>
          <a:prstGeom prst="rect">
            <a:avLst/>
          </a:prstGeom>
        </p:spPr>
        <p:txBody>
          <a:bodyPr vert="horz" lIns="91440" tIns="45720" rIns="91440" bIns="45720" rtlCol="0" anchor="ctr"/>
          <a:lstStyle>
            <a:lvl1pPr algn="r">
              <a:defRPr sz="1200" b="0" i="0">
                <a:solidFill>
                  <a:schemeClr val="tx1">
                    <a:tint val="75000"/>
                  </a:schemeClr>
                </a:solidFill>
                <a:latin typeface="Lato" panose="020F0502020204030203" pitchFamily="34" charset="0"/>
              </a:defRPr>
            </a:lvl1pPr>
          </a:lstStyle>
          <a:p>
            <a:r>
              <a:rPr lang="en-US" dirty="0" err="1"/>
              <a:t>info.plinqit.com</a:t>
            </a:r>
            <a:endParaRPr lang="en-US" dirty="0"/>
          </a:p>
        </p:txBody>
      </p:sp>
      <p:sp>
        <p:nvSpPr>
          <p:cNvPr id="3" name="Slide Number Placeholder 5">
            <a:extLst>
              <a:ext uri="{FF2B5EF4-FFF2-40B4-BE49-F238E27FC236}">
                <a16:creationId xmlns:a16="http://schemas.microsoft.com/office/drawing/2014/main" id="{C91EE6D3-AC23-8EFF-67F8-39A66CAB357D}"/>
              </a:ext>
            </a:extLst>
          </p:cNvPr>
          <p:cNvSpPr>
            <a:spLocks noGrp="1"/>
          </p:cNvSpPr>
          <p:nvPr>
            <p:ph type="sldNum" sz="quarter" idx="4"/>
          </p:nvPr>
        </p:nvSpPr>
        <p:spPr>
          <a:xfrm>
            <a:off x="7086600" y="6345237"/>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Lato" panose="020F0502020204030203" pitchFamily="34" charset="0"/>
              </a:defRPr>
            </a:lvl1p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274720718"/>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 id="2147483702" r:id="rId41"/>
    <p:sldLayoutId id="2147483703" r:id="rId42"/>
    <p:sldLayoutId id="2147483704" r:id="rId43"/>
    <p:sldLayoutId id="2147483705" r:id="rId44"/>
    <p:sldLayoutId id="2147483706" r:id="rId45"/>
    <p:sldLayoutId id="2147483707" r:id="rId46"/>
    <p:sldLayoutId id="2147483708" r:id="rId47"/>
    <p:sldLayoutId id="2147483709" r:id="rId48"/>
    <p:sldLayoutId id="2147483710" r:id="rId49"/>
    <p:sldLayoutId id="2147483711" r:id="rId50"/>
    <p:sldLayoutId id="2147483712" r:id="rId51"/>
    <p:sldLayoutId id="2147483713" r:id="rId52"/>
    <p:sldLayoutId id="2147483714" r:id="rId53"/>
    <p:sldLayoutId id="2147483715" r:id="rId54"/>
    <p:sldLayoutId id="2147483716" r:id="rId55"/>
    <p:sldLayoutId id="2147483717" r:id="rId56"/>
    <p:sldLayoutId id="2147483718" r:id="rId57"/>
    <p:sldLayoutId id="2147483719" r:id="rId58"/>
    <p:sldLayoutId id="2147483720" r:id="rId59"/>
    <p:sldLayoutId id="2147483721" r:id="rId60"/>
    <p:sldLayoutId id="2147483722" r:id="rId61"/>
    <p:sldLayoutId id="2147483723" r:id="rId62"/>
    <p:sldLayoutId id="2147483724" r:id="rId63"/>
    <p:sldLayoutId id="2147483725" r:id="rId64"/>
  </p:sldLayoutIdLst>
  <p:hf hdr="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image" Target="../media/image82.png"/><Relationship Id="rId2" Type="http://schemas.openxmlformats.org/officeDocument/2006/relationships/image" Target="../media/image182.png"/><Relationship Id="rId1" Type="http://schemas.openxmlformats.org/officeDocument/2006/relationships/slideLayout" Target="../slideLayouts/slideLayout4.xml"/><Relationship Id="rId6" Type="http://schemas.openxmlformats.org/officeDocument/2006/relationships/image" Target="../media/image86.png"/><Relationship Id="rId5" Type="http://schemas.openxmlformats.org/officeDocument/2006/relationships/image" Target="../media/image183.png"/><Relationship Id="rId4" Type="http://schemas.openxmlformats.org/officeDocument/2006/relationships/image" Target="../media/image7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38063-9B8B-8256-E0A0-4BB0D106299F}"/>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FD3369B3-9234-6F78-9014-D758E38113B8}"/>
              </a:ext>
            </a:extLst>
          </p:cNvPr>
          <p:cNvSpPr>
            <a:spLocks noGrp="1"/>
          </p:cNvSpPr>
          <p:nvPr>
            <p:ph type="title"/>
          </p:nvPr>
        </p:nvSpPr>
        <p:spPr/>
        <p:txBody>
          <a:bodyPr/>
          <a:lstStyle/>
          <a:p>
            <a:r>
              <a:rPr lang="en-US" dirty="0"/>
              <a:t>Key Differentiators</a:t>
            </a:r>
          </a:p>
        </p:txBody>
      </p:sp>
      <p:sp>
        <p:nvSpPr>
          <p:cNvPr id="4" name="Date Placeholder 3">
            <a:extLst>
              <a:ext uri="{FF2B5EF4-FFF2-40B4-BE49-F238E27FC236}">
                <a16:creationId xmlns:a16="http://schemas.microsoft.com/office/drawing/2014/main" id="{83AFF3E4-0E16-AF0B-0DD8-88787363F367}"/>
              </a:ext>
            </a:extLst>
          </p:cNvPr>
          <p:cNvSpPr>
            <a:spLocks noGrp="1"/>
          </p:cNvSpPr>
          <p:nvPr>
            <p:ph type="dt" idx="10"/>
          </p:nvPr>
        </p:nvSpPr>
        <p:spPr>
          <a:xfrm>
            <a:off x="1320380" y="6356350"/>
            <a:ext cx="2019167" cy="365125"/>
          </a:xfrm>
        </p:spPr>
        <p:txBody>
          <a:bodyPr/>
          <a:lstStyle/>
          <a:p>
            <a:r>
              <a:rPr lang="en-US"/>
              <a:t>Confidential</a:t>
            </a:r>
          </a:p>
        </p:txBody>
      </p:sp>
      <p:sp>
        <p:nvSpPr>
          <p:cNvPr id="8" name="Footer Placeholder 7">
            <a:extLst>
              <a:ext uri="{FF2B5EF4-FFF2-40B4-BE49-F238E27FC236}">
                <a16:creationId xmlns:a16="http://schemas.microsoft.com/office/drawing/2014/main" id="{883C322A-6F60-DAF8-1D8F-E4C773D78509}"/>
              </a:ext>
            </a:extLst>
          </p:cNvPr>
          <p:cNvSpPr>
            <a:spLocks noGrp="1"/>
          </p:cNvSpPr>
          <p:nvPr>
            <p:ph type="ftr" sz="quarter" idx="11"/>
          </p:nvPr>
        </p:nvSpPr>
        <p:spPr/>
        <p:txBody>
          <a:bodyPr/>
          <a:lstStyle/>
          <a:p>
            <a:r>
              <a:rPr lang="en-US"/>
              <a:t>info.plinqit.com</a:t>
            </a:r>
            <a:endParaRPr lang="en-US" dirty="0"/>
          </a:p>
        </p:txBody>
      </p:sp>
      <p:sp>
        <p:nvSpPr>
          <p:cNvPr id="2" name="Content Placeholder 1">
            <a:extLst>
              <a:ext uri="{FF2B5EF4-FFF2-40B4-BE49-F238E27FC236}">
                <a16:creationId xmlns:a16="http://schemas.microsoft.com/office/drawing/2014/main" id="{BAEA92FD-AA71-07FB-B084-07ADCB66DFEA}"/>
              </a:ext>
            </a:extLst>
          </p:cNvPr>
          <p:cNvSpPr txBox="1">
            <a:spLocks/>
          </p:cNvSpPr>
          <p:nvPr/>
        </p:nvSpPr>
        <p:spPr>
          <a:xfrm>
            <a:off x="7242881" y="4846238"/>
            <a:ext cx="4593550" cy="1251153"/>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rgbClr val="55565A"/>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rgbClr val="55565A"/>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rgbClr val="55565A"/>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rgbClr val="55565A"/>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rgbClr val="55565A"/>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600" b="1" dirty="0"/>
              <a:t>Visionary Leadership &amp; Industry Expertise</a:t>
            </a:r>
            <a:br>
              <a:rPr lang="en-US" sz="1500" b="1" dirty="0"/>
            </a:br>
            <a:r>
              <a:rPr lang="en-US" sz="1300" dirty="0">
                <a:latin typeface="Lato" panose="020F0502020204030203" pitchFamily="34" charset="0"/>
                <a:ea typeface="Lato" panose="020F0502020204030203" pitchFamily="34" charset="0"/>
                <a:cs typeface="Lato" panose="020F0502020204030203" pitchFamily="34" charset="0"/>
              </a:rPr>
              <a:t>Led by Kathleen Craig, Founder and CEO, Plinqit is backed by deep banking and fintech expertise. Its mission is to empower financial institutions and consumers alike. Multiple banks have reported rapid deposit growth and increased customer engagement.</a:t>
            </a:r>
          </a:p>
          <a:p>
            <a:pPr marL="0" indent="0">
              <a:lnSpc>
                <a:spcPct val="100000"/>
              </a:lnSpc>
              <a:buNone/>
            </a:pPr>
            <a:endParaRPr lang="en-US" sz="1500" b="1" dirty="0"/>
          </a:p>
        </p:txBody>
      </p:sp>
      <p:sp>
        <p:nvSpPr>
          <p:cNvPr id="7" name="Content Placeholder 1">
            <a:extLst>
              <a:ext uri="{FF2B5EF4-FFF2-40B4-BE49-F238E27FC236}">
                <a16:creationId xmlns:a16="http://schemas.microsoft.com/office/drawing/2014/main" id="{A21CFA08-7ED7-9F79-F788-62476C089B7B}"/>
              </a:ext>
            </a:extLst>
          </p:cNvPr>
          <p:cNvSpPr txBox="1">
            <a:spLocks/>
          </p:cNvSpPr>
          <p:nvPr/>
        </p:nvSpPr>
        <p:spPr>
          <a:xfrm>
            <a:off x="7242880" y="3080442"/>
            <a:ext cx="4593551" cy="1251153"/>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rgbClr val="55565A"/>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rgbClr val="55565A"/>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rgbClr val="55565A"/>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rgbClr val="55565A"/>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rgbClr val="55565A"/>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600" b="1" dirty="0"/>
              <a:t>Competitive APYs &amp; Engaging Tools</a:t>
            </a:r>
            <a:br>
              <a:rPr lang="en-US" sz="1600" b="1" dirty="0"/>
            </a:br>
            <a:r>
              <a:rPr lang="en-US" sz="1300" dirty="0">
                <a:ea typeface="Lato" panose="020F0502020204030203" pitchFamily="34" charset="0"/>
                <a:cs typeface="Lato" panose="020F0502020204030203" pitchFamily="34" charset="0"/>
              </a:rPr>
              <a:t>High Yield Savings by Plinqit </a:t>
            </a:r>
            <a:r>
              <a:rPr lang="en-US" sz="1300" dirty="0"/>
              <a:t>combines high-interest rates with goal-based savings tools and financial education to engage modern savers. More than half of U.S. adults say they are likely to open a HYSA*, and Plinqit’s software attracts savers with an average balance of more than $40,000</a:t>
            </a:r>
            <a:r>
              <a:rPr lang="en-US" sz="1300" dirty="0">
                <a:latin typeface="Lato" panose="020F0502020204030203" pitchFamily="34" charset="0"/>
                <a:ea typeface="Lato" panose="020F0502020204030203" pitchFamily="34" charset="0"/>
                <a:cs typeface="Lato" panose="020F0502020204030203" pitchFamily="34" charset="0"/>
              </a:rPr>
              <a:t>.</a:t>
            </a:r>
          </a:p>
          <a:p>
            <a:pPr marL="0" indent="0">
              <a:lnSpc>
                <a:spcPct val="100000"/>
              </a:lnSpc>
              <a:buNone/>
            </a:pPr>
            <a:endParaRPr lang="en-US" sz="1600" b="1" dirty="0"/>
          </a:p>
        </p:txBody>
      </p:sp>
      <p:sp>
        <p:nvSpPr>
          <p:cNvPr id="9" name="Content Placeholder 1">
            <a:extLst>
              <a:ext uri="{FF2B5EF4-FFF2-40B4-BE49-F238E27FC236}">
                <a16:creationId xmlns:a16="http://schemas.microsoft.com/office/drawing/2014/main" id="{715D6EEA-F26F-6369-B4BE-2CC91CF5E8C7}"/>
              </a:ext>
            </a:extLst>
          </p:cNvPr>
          <p:cNvSpPr txBox="1">
            <a:spLocks/>
          </p:cNvSpPr>
          <p:nvPr/>
        </p:nvSpPr>
        <p:spPr>
          <a:xfrm>
            <a:off x="1226483" y="4846238"/>
            <a:ext cx="4593550" cy="1160461"/>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rgbClr val="55565A"/>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rgbClr val="55565A"/>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rgbClr val="55565A"/>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rgbClr val="55565A"/>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rgbClr val="55565A"/>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z="1600" b="1" dirty="0"/>
              <a:t>Flexible &amp; Seamless Integration</a:t>
            </a:r>
            <a:br>
              <a:rPr lang="en-US" sz="1300" b="1" dirty="0"/>
            </a:br>
            <a:r>
              <a:rPr lang="en-US" sz="1300" dirty="0">
                <a:latin typeface="Lato" panose="020F0502020204030203" pitchFamily="34" charset="0"/>
                <a:ea typeface="Lato" panose="020F0502020204030203" pitchFamily="34" charset="0"/>
                <a:cs typeface="Lato" panose="020F0502020204030203" pitchFamily="34" charset="0"/>
              </a:rPr>
              <a:t>Easily integrates with your institution’s systems, providing a fully white-labeled solution that aligns with your brand and regulatory requirements. From onboarding to compliance, Plinqit simplifies implementation.</a:t>
            </a:r>
          </a:p>
          <a:p>
            <a:pPr marL="0" indent="0">
              <a:lnSpc>
                <a:spcPct val="110000"/>
              </a:lnSpc>
              <a:buNone/>
            </a:pPr>
            <a:endParaRPr lang="en-US" sz="1300" dirty="0">
              <a:latin typeface="Lato" panose="020F0502020204030203" pitchFamily="34" charset="0"/>
              <a:ea typeface="Lato" panose="020F0502020204030203" pitchFamily="34" charset="0"/>
              <a:cs typeface="Lato" panose="020F0502020204030203" pitchFamily="34" charset="0"/>
            </a:endParaRPr>
          </a:p>
          <a:p>
            <a:pPr marL="0" indent="0">
              <a:lnSpc>
                <a:spcPct val="110000"/>
              </a:lnSpc>
              <a:buNone/>
            </a:pPr>
            <a:endParaRPr lang="en-US" sz="1600" b="1" dirty="0"/>
          </a:p>
        </p:txBody>
      </p:sp>
      <p:pic>
        <p:nvPicPr>
          <p:cNvPr id="12" name="Picture 11">
            <a:extLst>
              <a:ext uri="{FF2B5EF4-FFF2-40B4-BE49-F238E27FC236}">
                <a16:creationId xmlns:a16="http://schemas.microsoft.com/office/drawing/2014/main" id="{2DF8AAAA-8768-227F-D999-FD6567F51744}"/>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213288" y="3080442"/>
            <a:ext cx="838200" cy="838200"/>
          </a:xfrm>
          <a:prstGeom prst="rect">
            <a:avLst/>
          </a:prstGeom>
          <a:effectLst/>
        </p:spPr>
      </p:pic>
      <p:sp>
        <p:nvSpPr>
          <p:cNvPr id="13" name="Content Placeholder 1">
            <a:extLst>
              <a:ext uri="{FF2B5EF4-FFF2-40B4-BE49-F238E27FC236}">
                <a16:creationId xmlns:a16="http://schemas.microsoft.com/office/drawing/2014/main" id="{4CDBAE22-462F-7602-19C6-881E7BEC4A64}"/>
              </a:ext>
            </a:extLst>
          </p:cNvPr>
          <p:cNvSpPr txBox="1">
            <a:spLocks/>
          </p:cNvSpPr>
          <p:nvPr/>
        </p:nvSpPr>
        <p:spPr>
          <a:xfrm>
            <a:off x="7242881" y="1540248"/>
            <a:ext cx="4593551" cy="1026508"/>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rgbClr val="55565A"/>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rgbClr val="55565A"/>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rgbClr val="55565A"/>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rgbClr val="55565A"/>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rgbClr val="55565A"/>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600" b="1" dirty="0"/>
              <a:t>Speed to Market</a:t>
            </a:r>
            <a:br>
              <a:rPr lang="en-US" sz="1500" b="1" dirty="0"/>
            </a:br>
            <a:r>
              <a:rPr lang="en-US" sz="1300" dirty="0">
                <a:latin typeface="Lato" panose="020F0502020204030203" pitchFamily="34" charset="0"/>
                <a:ea typeface="Lato" panose="020F0502020204030203" pitchFamily="34" charset="0"/>
                <a:cs typeface="Lato" panose="020F0502020204030203" pitchFamily="34" charset="0"/>
              </a:rPr>
              <a:t>Your time and staff morale deserve to be treated as a priority, especially by the fintech partners in whom you place your trust. That’s why we are not complacent but launch your product with excellence in 12 weeks or less.</a:t>
            </a:r>
          </a:p>
          <a:p>
            <a:pPr marL="0" indent="0">
              <a:lnSpc>
                <a:spcPct val="100000"/>
              </a:lnSpc>
              <a:buNone/>
            </a:pPr>
            <a:endParaRPr lang="en-US" sz="1500" b="1" dirty="0"/>
          </a:p>
        </p:txBody>
      </p:sp>
      <p:pic>
        <p:nvPicPr>
          <p:cNvPr id="19" name="Google Shape;519;p67" descr="Icon&#10;&#10;Description automatically generated">
            <a:extLst>
              <a:ext uri="{FF2B5EF4-FFF2-40B4-BE49-F238E27FC236}">
                <a16:creationId xmlns:a16="http://schemas.microsoft.com/office/drawing/2014/main" id="{4E627AAA-642E-2704-0832-BE4D7A680692}"/>
              </a:ext>
            </a:extLst>
          </p:cNvPr>
          <p:cNvPicPr preferRelativeResize="0"/>
          <p:nvPr/>
        </p:nvPicPr>
        <p:blipFill rotWithShape="1">
          <a:blip r:embed="rId3">
            <a:alphaModFix/>
          </a:blip>
          <a:srcRect/>
          <a:stretch/>
        </p:blipFill>
        <p:spPr>
          <a:xfrm>
            <a:off x="256712" y="4846238"/>
            <a:ext cx="845751" cy="838200"/>
          </a:xfrm>
          <a:prstGeom prst="rect">
            <a:avLst/>
          </a:prstGeom>
          <a:noFill/>
          <a:ln>
            <a:noFill/>
          </a:ln>
        </p:spPr>
      </p:pic>
      <p:pic>
        <p:nvPicPr>
          <p:cNvPr id="23" name="Google Shape;508;p67" descr="A picture containing text, clipart&#10;&#10;Description automatically generated">
            <a:extLst>
              <a:ext uri="{FF2B5EF4-FFF2-40B4-BE49-F238E27FC236}">
                <a16:creationId xmlns:a16="http://schemas.microsoft.com/office/drawing/2014/main" id="{7BED791C-BF27-EDD7-83DA-9CB73AD0CC6E}"/>
              </a:ext>
            </a:extLst>
          </p:cNvPr>
          <p:cNvPicPr preferRelativeResize="0"/>
          <p:nvPr/>
        </p:nvPicPr>
        <p:blipFill rotWithShape="1">
          <a:blip r:embed="rId4">
            <a:alphaModFix/>
          </a:blip>
          <a:srcRect/>
          <a:stretch/>
        </p:blipFill>
        <p:spPr>
          <a:xfrm>
            <a:off x="6273110" y="4846238"/>
            <a:ext cx="845751" cy="838200"/>
          </a:xfrm>
          <a:prstGeom prst="rect">
            <a:avLst/>
          </a:prstGeom>
          <a:noFill/>
          <a:ln>
            <a:noFill/>
          </a:ln>
        </p:spPr>
      </p:pic>
      <p:pic>
        <p:nvPicPr>
          <p:cNvPr id="24" name="Google Shape;514;p67">
            <a:extLst>
              <a:ext uri="{FF2B5EF4-FFF2-40B4-BE49-F238E27FC236}">
                <a16:creationId xmlns:a16="http://schemas.microsoft.com/office/drawing/2014/main" id="{435786C7-8245-0D5E-B390-F4A142F0F14D}"/>
              </a:ext>
            </a:extLst>
          </p:cNvPr>
          <p:cNvPicPr preferRelativeResize="0"/>
          <p:nvPr/>
        </p:nvPicPr>
        <p:blipFill>
          <a:blip r:embed="rId5"/>
          <a:srcRect/>
          <a:stretch/>
        </p:blipFill>
        <p:spPr>
          <a:xfrm>
            <a:off x="6243027" y="1540248"/>
            <a:ext cx="838200" cy="838200"/>
          </a:xfrm>
          <a:prstGeom prst="rect">
            <a:avLst/>
          </a:prstGeom>
          <a:noFill/>
          <a:ln>
            <a:noFill/>
          </a:ln>
        </p:spPr>
      </p:pic>
      <p:pic>
        <p:nvPicPr>
          <p:cNvPr id="25" name="Google Shape;518;p67" descr="Icon&#10;&#10;Description automatically generated">
            <a:extLst>
              <a:ext uri="{FF2B5EF4-FFF2-40B4-BE49-F238E27FC236}">
                <a16:creationId xmlns:a16="http://schemas.microsoft.com/office/drawing/2014/main" id="{F6DE36E8-B471-01E7-FCB7-C6E367A906E1}"/>
              </a:ext>
            </a:extLst>
          </p:cNvPr>
          <p:cNvPicPr preferRelativeResize="0"/>
          <p:nvPr/>
        </p:nvPicPr>
        <p:blipFill rotWithShape="1">
          <a:blip r:embed="rId6">
            <a:alphaModFix/>
          </a:blip>
          <a:srcRect/>
          <a:stretch/>
        </p:blipFill>
        <p:spPr>
          <a:xfrm>
            <a:off x="6235265" y="3080442"/>
            <a:ext cx="838200" cy="838200"/>
          </a:xfrm>
          <a:prstGeom prst="rect">
            <a:avLst/>
          </a:prstGeom>
          <a:noFill/>
          <a:ln>
            <a:noFill/>
          </a:ln>
        </p:spPr>
      </p:pic>
      <p:sp>
        <p:nvSpPr>
          <p:cNvPr id="6" name="Content Placeholder 1">
            <a:extLst>
              <a:ext uri="{FF2B5EF4-FFF2-40B4-BE49-F238E27FC236}">
                <a16:creationId xmlns:a16="http://schemas.microsoft.com/office/drawing/2014/main" id="{B3E4E2E6-660C-30EC-F5AE-979303EB8D6B}"/>
              </a:ext>
            </a:extLst>
          </p:cNvPr>
          <p:cNvSpPr txBox="1">
            <a:spLocks/>
          </p:cNvSpPr>
          <p:nvPr/>
        </p:nvSpPr>
        <p:spPr>
          <a:xfrm>
            <a:off x="1226482" y="3080442"/>
            <a:ext cx="4593551" cy="1251152"/>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rgbClr val="55565A"/>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rgbClr val="55565A"/>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rgbClr val="55565A"/>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rgbClr val="55565A"/>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rgbClr val="55565A"/>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600" b="1" dirty="0"/>
              <a:t>Scalable, Cost-Effective Growth Solutions</a:t>
            </a:r>
            <a:br>
              <a:rPr lang="en-US" sz="1500" b="1" dirty="0"/>
            </a:br>
            <a:r>
              <a:rPr lang="en-US" sz="1300" dirty="0">
                <a:latin typeface="Lato" panose="020F0502020204030203" pitchFamily="34" charset="0"/>
                <a:ea typeface="Lato" panose="020F0502020204030203" pitchFamily="34" charset="0"/>
                <a:cs typeface="Lato" panose="020F0502020204030203" pitchFamily="34" charset="0"/>
              </a:rPr>
              <a:t>High Yield Savings by Plinqit is designed to grow alongside your institutions, from serving local communities to launching affinity-based digital brands or full-service banking solutions. Avoid the $1M+ cost of building a digital bank by launching a scalable solution.</a:t>
            </a:r>
          </a:p>
          <a:p>
            <a:pPr marL="0" indent="0">
              <a:lnSpc>
                <a:spcPct val="100000"/>
              </a:lnSpc>
              <a:buNone/>
            </a:pPr>
            <a:endParaRPr lang="en-US" sz="1500" b="1" dirty="0"/>
          </a:p>
        </p:txBody>
      </p:sp>
      <p:sp>
        <p:nvSpPr>
          <p:cNvPr id="3" name="Content Placeholder 1">
            <a:extLst>
              <a:ext uri="{FF2B5EF4-FFF2-40B4-BE49-F238E27FC236}">
                <a16:creationId xmlns:a16="http://schemas.microsoft.com/office/drawing/2014/main" id="{CD6EAB16-E0E2-D026-7749-E2F204620EC4}"/>
              </a:ext>
            </a:extLst>
          </p:cNvPr>
          <p:cNvSpPr txBox="1">
            <a:spLocks/>
          </p:cNvSpPr>
          <p:nvPr/>
        </p:nvSpPr>
        <p:spPr>
          <a:xfrm>
            <a:off x="1256566" y="1540248"/>
            <a:ext cx="4593551" cy="1026508"/>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rgbClr val="55565A"/>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rgbClr val="55565A"/>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rgbClr val="55565A"/>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rgbClr val="55565A"/>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rgbClr val="55565A"/>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600" b="1" dirty="0"/>
              <a:t>End-to-End Simplicity</a:t>
            </a:r>
            <a:br>
              <a:rPr lang="en-US" sz="1500" b="1" dirty="0"/>
            </a:br>
            <a:r>
              <a:rPr lang="en-US" sz="1300" dirty="0">
                <a:latin typeface="Lato" panose="020F0502020204030203" pitchFamily="34" charset="0"/>
                <a:ea typeface="Lato" panose="020F0502020204030203" pitchFamily="34" charset="0"/>
                <a:cs typeface="Lato" panose="020F0502020204030203" pitchFamily="34" charset="0"/>
              </a:rPr>
              <a:t>Fully compliant with regulatory requirements, simplifying risk management. Plinqit manages everything from compliance and KYC to user engagement, allowing institutions to focus on growth.</a:t>
            </a:r>
          </a:p>
          <a:p>
            <a:pPr marL="0" indent="0">
              <a:lnSpc>
                <a:spcPct val="100000"/>
              </a:lnSpc>
              <a:buNone/>
            </a:pPr>
            <a:endParaRPr lang="en-US" sz="1500" b="1" dirty="0"/>
          </a:p>
        </p:txBody>
      </p:sp>
      <p:pic>
        <p:nvPicPr>
          <p:cNvPr id="5" name="Google Shape;514;p67" descr="A picture containing text, clipart&#10;&#10;Description automatically generated">
            <a:extLst>
              <a:ext uri="{FF2B5EF4-FFF2-40B4-BE49-F238E27FC236}">
                <a16:creationId xmlns:a16="http://schemas.microsoft.com/office/drawing/2014/main" id="{3442940E-8AF3-E157-FFAF-55B1B5D70807}"/>
              </a:ext>
            </a:extLst>
          </p:cNvPr>
          <p:cNvPicPr preferRelativeResize="0"/>
          <p:nvPr/>
        </p:nvPicPr>
        <p:blipFill rotWithShape="1">
          <a:blip r:embed="rId7">
            <a:alphaModFix/>
          </a:blip>
          <a:srcRect/>
          <a:stretch/>
        </p:blipFill>
        <p:spPr>
          <a:xfrm>
            <a:off x="256712" y="1540248"/>
            <a:ext cx="838200" cy="838200"/>
          </a:xfrm>
          <a:prstGeom prst="rect">
            <a:avLst/>
          </a:prstGeom>
          <a:noFill/>
          <a:ln>
            <a:noFill/>
          </a:ln>
        </p:spPr>
      </p:pic>
      <p:sp>
        <p:nvSpPr>
          <p:cNvPr id="10" name="TextBox 9">
            <a:extLst>
              <a:ext uri="{FF2B5EF4-FFF2-40B4-BE49-F238E27FC236}">
                <a16:creationId xmlns:a16="http://schemas.microsoft.com/office/drawing/2014/main" id="{8614C99D-BC4E-C722-0F58-E4021BDE5193}"/>
              </a:ext>
            </a:extLst>
          </p:cNvPr>
          <p:cNvSpPr txBox="1"/>
          <p:nvPr/>
        </p:nvSpPr>
        <p:spPr>
          <a:xfrm>
            <a:off x="3549757" y="6444476"/>
            <a:ext cx="3523708" cy="553998"/>
          </a:xfrm>
          <a:prstGeom prst="rect">
            <a:avLst/>
          </a:prstGeom>
          <a:noFill/>
        </p:spPr>
        <p:txBody>
          <a:bodyPr wrap="square" rtlCol="0">
            <a:spAutoFit/>
          </a:bodyPr>
          <a:lstStyle/>
          <a:p>
            <a:r>
              <a:rPr lang="en-US" sz="1000" dirty="0">
                <a:latin typeface="Lato" panose="020F0502020204030203" pitchFamily="34" charset="0"/>
                <a:ea typeface="Lato" panose="020F0502020204030203" pitchFamily="34" charset="0"/>
                <a:cs typeface="Lato" panose="020F0502020204030203" pitchFamily="34" charset="0"/>
              </a:rPr>
              <a:t>* Source: Plinqit State of Savings consumer research report</a:t>
            </a:r>
            <a:br>
              <a:rPr lang="en-US" sz="1000" dirty="0">
                <a:latin typeface="Lato" panose="020F0502020204030203" pitchFamily="34" charset="0"/>
                <a:ea typeface="Lato" panose="020F0502020204030203" pitchFamily="34" charset="0"/>
                <a:cs typeface="Lato" panose="020F0502020204030203" pitchFamily="34" charset="0"/>
              </a:rPr>
            </a:br>
            <a:endParaRPr lang="en-US" sz="1000" dirty="0">
              <a:latin typeface="Lato" panose="020F0502020204030203" pitchFamily="34" charset="0"/>
              <a:ea typeface="Lato" panose="020F0502020204030203" pitchFamily="34" charset="0"/>
              <a:cs typeface="Lato" panose="020F0502020204030203" pitchFamily="34" charset="0"/>
            </a:endParaRPr>
          </a:p>
          <a:p>
            <a:endParaRPr lang="en-US" sz="10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960647834"/>
      </p:ext>
    </p:extLst>
  </p:cSld>
  <p:clrMapOvr>
    <a:masterClrMapping/>
  </p:clrMapOvr>
</p:sld>
</file>

<file path=ppt/theme/theme1.xml><?xml version="1.0" encoding="utf-8"?>
<a:theme xmlns:a="http://schemas.openxmlformats.org/drawingml/2006/main" name="Plinqit">
  <a:themeElements>
    <a:clrScheme name="Plinqit Theme 1">
      <a:dk1>
        <a:srgbClr val="56565A"/>
      </a:dk1>
      <a:lt1>
        <a:srgbClr val="FFFFFF"/>
      </a:lt1>
      <a:dk2>
        <a:srgbClr val="252525"/>
      </a:dk2>
      <a:lt2>
        <a:srgbClr val="F6F6F6"/>
      </a:lt2>
      <a:accent1>
        <a:srgbClr val="86C13E"/>
      </a:accent1>
      <a:accent2>
        <a:srgbClr val="00AEF0"/>
      </a:accent2>
      <a:accent3>
        <a:srgbClr val="56565A"/>
      </a:accent3>
      <a:accent4>
        <a:srgbClr val="4EA131"/>
      </a:accent4>
      <a:accent5>
        <a:srgbClr val="0089CD"/>
      </a:accent5>
      <a:accent6>
        <a:srgbClr val="F69320"/>
      </a:accent6>
      <a:hlink>
        <a:srgbClr val="86C13E"/>
      </a:hlink>
      <a:folHlink>
        <a:srgbClr val="4EA13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52</TotalTime>
  <Words>289</Words>
  <Application>Microsoft Macintosh PowerPoint</Application>
  <PresentationFormat>Widescreen</PresentationFormat>
  <Paragraphs>10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vt:lpstr>
      <vt:lpstr>Arial</vt:lpstr>
      <vt:lpstr>Lato</vt:lpstr>
      <vt:lpstr>Lato Semibold</vt:lpstr>
      <vt:lpstr>System Font Regular</vt:lpstr>
      <vt:lpstr>Plinqit</vt:lpstr>
      <vt:lpstr>Key Differentiators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Sarah Eaton</dc:creator>
  <cp:lastModifiedBy>Sarah Eaton</cp:lastModifiedBy>
  <cp:revision>5</cp:revision>
  <dcterms:created xsi:type="dcterms:W3CDTF">2025-05-02T18:13:28Z</dcterms:created>
  <dcterms:modified xsi:type="dcterms:W3CDTF">2025-06-20T20:45:38Z</dcterms:modified>
</cp:coreProperties>
</file>