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notesMasterIdLst>
    <p:notesMasterId r:id="rId3"/>
  </p:notesMasterIdLst>
  <p:sldIdLst>
    <p:sldId id="27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21" d="100"/>
          <a:sy n="121" d="100"/>
        </p:scale>
        <p:origin x="3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4ABBF2-4958-E743-99CD-E6E2BDB921BD}" type="datetimeFigureOut">
              <a:rPr lang="en-US" smtClean="0"/>
              <a:t>6/25/25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D5BF2B-10DF-E54D-B82B-DAC328EE77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0416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25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png"/><Relationship Id="rId18" Type="http://schemas.openxmlformats.org/officeDocument/2006/relationships/image" Target="../media/image44.png"/><Relationship Id="rId3" Type="http://schemas.openxmlformats.org/officeDocument/2006/relationships/image" Target="../media/image29.png"/><Relationship Id="rId21" Type="http://schemas.openxmlformats.org/officeDocument/2006/relationships/image" Target="../media/image47.png"/><Relationship Id="rId7" Type="http://schemas.openxmlformats.org/officeDocument/2006/relationships/image" Target="../media/image33.png"/><Relationship Id="rId12" Type="http://schemas.openxmlformats.org/officeDocument/2006/relationships/image" Target="../media/image38.png"/><Relationship Id="rId17" Type="http://schemas.openxmlformats.org/officeDocument/2006/relationships/image" Target="../media/image43.png"/><Relationship Id="rId2" Type="http://schemas.openxmlformats.org/officeDocument/2006/relationships/image" Target="../media/image28.png"/><Relationship Id="rId16" Type="http://schemas.openxmlformats.org/officeDocument/2006/relationships/image" Target="../media/image42.png"/><Relationship Id="rId20" Type="http://schemas.openxmlformats.org/officeDocument/2006/relationships/image" Target="../media/image46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32.png"/><Relationship Id="rId11" Type="http://schemas.openxmlformats.org/officeDocument/2006/relationships/image" Target="../media/image37.png"/><Relationship Id="rId5" Type="http://schemas.openxmlformats.org/officeDocument/2006/relationships/image" Target="../media/image31.png"/><Relationship Id="rId15" Type="http://schemas.openxmlformats.org/officeDocument/2006/relationships/image" Target="../media/image41.png"/><Relationship Id="rId10" Type="http://schemas.openxmlformats.org/officeDocument/2006/relationships/image" Target="../media/image36.png"/><Relationship Id="rId19" Type="http://schemas.openxmlformats.org/officeDocument/2006/relationships/image" Target="../media/image45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Relationship Id="rId14" Type="http://schemas.openxmlformats.org/officeDocument/2006/relationships/image" Target="../media/image40.png"/><Relationship Id="rId22" Type="http://schemas.openxmlformats.org/officeDocument/2006/relationships/image" Target="../media/image48.png"/></Relationships>
</file>

<file path=ppt/slideLayouts/_rels/slideLayout5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png"/><Relationship Id="rId13" Type="http://schemas.openxmlformats.org/officeDocument/2006/relationships/image" Target="../media/image60.png"/><Relationship Id="rId18" Type="http://schemas.openxmlformats.org/officeDocument/2006/relationships/image" Target="../media/image65.png"/><Relationship Id="rId3" Type="http://schemas.openxmlformats.org/officeDocument/2006/relationships/image" Target="../media/image50.png"/><Relationship Id="rId21" Type="http://schemas.openxmlformats.org/officeDocument/2006/relationships/image" Target="../media/image68.png"/><Relationship Id="rId7" Type="http://schemas.openxmlformats.org/officeDocument/2006/relationships/image" Target="../media/image54.png"/><Relationship Id="rId12" Type="http://schemas.openxmlformats.org/officeDocument/2006/relationships/image" Target="../media/image59.png"/><Relationship Id="rId17" Type="http://schemas.openxmlformats.org/officeDocument/2006/relationships/image" Target="../media/image64.png"/><Relationship Id="rId2" Type="http://schemas.openxmlformats.org/officeDocument/2006/relationships/image" Target="../media/image49.png"/><Relationship Id="rId16" Type="http://schemas.openxmlformats.org/officeDocument/2006/relationships/image" Target="../media/image63.png"/><Relationship Id="rId20" Type="http://schemas.openxmlformats.org/officeDocument/2006/relationships/image" Target="../media/image6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3.png"/><Relationship Id="rId11" Type="http://schemas.openxmlformats.org/officeDocument/2006/relationships/image" Target="../media/image58.png"/><Relationship Id="rId5" Type="http://schemas.openxmlformats.org/officeDocument/2006/relationships/image" Target="../media/image52.png"/><Relationship Id="rId15" Type="http://schemas.openxmlformats.org/officeDocument/2006/relationships/image" Target="../media/image62.png"/><Relationship Id="rId10" Type="http://schemas.openxmlformats.org/officeDocument/2006/relationships/image" Target="../media/image57.png"/><Relationship Id="rId19" Type="http://schemas.openxmlformats.org/officeDocument/2006/relationships/image" Target="../media/image66.png"/><Relationship Id="rId4" Type="http://schemas.openxmlformats.org/officeDocument/2006/relationships/image" Target="../media/image51.png"/><Relationship Id="rId9" Type="http://schemas.openxmlformats.org/officeDocument/2006/relationships/image" Target="../media/image56.png"/><Relationship Id="rId14" Type="http://schemas.openxmlformats.org/officeDocument/2006/relationships/image" Target="../media/image61.png"/><Relationship Id="rId22" Type="http://schemas.openxmlformats.org/officeDocument/2006/relationships/image" Target="../media/image69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81.png"/><Relationship Id="rId18" Type="http://schemas.openxmlformats.org/officeDocument/2006/relationships/image" Target="../media/image86.png"/><Relationship Id="rId3" Type="http://schemas.openxmlformats.org/officeDocument/2006/relationships/image" Target="../media/image71.png"/><Relationship Id="rId21" Type="http://schemas.openxmlformats.org/officeDocument/2006/relationships/image" Target="../media/image89.png"/><Relationship Id="rId7" Type="http://schemas.openxmlformats.org/officeDocument/2006/relationships/image" Target="../media/image75.png"/><Relationship Id="rId12" Type="http://schemas.openxmlformats.org/officeDocument/2006/relationships/image" Target="../media/image80.png"/><Relationship Id="rId17" Type="http://schemas.openxmlformats.org/officeDocument/2006/relationships/image" Target="../media/image85.png"/><Relationship Id="rId2" Type="http://schemas.openxmlformats.org/officeDocument/2006/relationships/image" Target="../media/image70.png"/><Relationship Id="rId16" Type="http://schemas.openxmlformats.org/officeDocument/2006/relationships/image" Target="../media/image84.png"/><Relationship Id="rId20" Type="http://schemas.openxmlformats.org/officeDocument/2006/relationships/image" Target="../media/image8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4.png"/><Relationship Id="rId11" Type="http://schemas.openxmlformats.org/officeDocument/2006/relationships/image" Target="../media/image79.png"/><Relationship Id="rId5" Type="http://schemas.openxmlformats.org/officeDocument/2006/relationships/image" Target="../media/image73.png"/><Relationship Id="rId15" Type="http://schemas.openxmlformats.org/officeDocument/2006/relationships/image" Target="../media/image83.png"/><Relationship Id="rId10" Type="http://schemas.openxmlformats.org/officeDocument/2006/relationships/image" Target="../media/image78.png"/><Relationship Id="rId19" Type="http://schemas.openxmlformats.org/officeDocument/2006/relationships/image" Target="../media/image87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Relationship Id="rId14" Type="http://schemas.openxmlformats.org/officeDocument/2006/relationships/image" Target="../media/image82.png"/><Relationship Id="rId22" Type="http://schemas.openxmlformats.org/officeDocument/2006/relationships/image" Target="../media/image90.png"/></Relationships>
</file>

<file path=ppt/slideLayouts/_rels/slideLayout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13" Type="http://schemas.openxmlformats.org/officeDocument/2006/relationships/image" Target="../media/image102.png"/><Relationship Id="rId18" Type="http://schemas.openxmlformats.org/officeDocument/2006/relationships/image" Target="../media/image107.png"/><Relationship Id="rId3" Type="http://schemas.openxmlformats.org/officeDocument/2006/relationships/image" Target="../media/image92.png"/><Relationship Id="rId21" Type="http://schemas.openxmlformats.org/officeDocument/2006/relationships/image" Target="../media/image110.png"/><Relationship Id="rId7" Type="http://schemas.openxmlformats.org/officeDocument/2006/relationships/image" Target="../media/image96.png"/><Relationship Id="rId12" Type="http://schemas.openxmlformats.org/officeDocument/2006/relationships/image" Target="../media/image101.png"/><Relationship Id="rId17" Type="http://schemas.openxmlformats.org/officeDocument/2006/relationships/image" Target="../media/image106.png"/><Relationship Id="rId2" Type="http://schemas.openxmlformats.org/officeDocument/2006/relationships/image" Target="../media/image91.png"/><Relationship Id="rId16" Type="http://schemas.openxmlformats.org/officeDocument/2006/relationships/image" Target="../media/image105.png"/><Relationship Id="rId20" Type="http://schemas.openxmlformats.org/officeDocument/2006/relationships/image" Target="../media/image10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5.png"/><Relationship Id="rId11" Type="http://schemas.openxmlformats.org/officeDocument/2006/relationships/image" Target="../media/image100.png"/><Relationship Id="rId5" Type="http://schemas.openxmlformats.org/officeDocument/2006/relationships/image" Target="../media/image94.png"/><Relationship Id="rId15" Type="http://schemas.openxmlformats.org/officeDocument/2006/relationships/image" Target="../media/image104.png"/><Relationship Id="rId10" Type="http://schemas.openxmlformats.org/officeDocument/2006/relationships/image" Target="../media/image99.png"/><Relationship Id="rId19" Type="http://schemas.openxmlformats.org/officeDocument/2006/relationships/image" Target="../media/image108.png"/><Relationship Id="rId4" Type="http://schemas.openxmlformats.org/officeDocument/2006/relationships/image" Target="../media/image93.png"/><Relationship Id="rId9" Type="http://schemas.openxmlformats.org/officeDocument/2006/relationships/image" Target="../media/image98.png"/><Relationship Id="rId14" Type="http://schemas.openxmlformats.org/officeDocument/2006/relationships/image" Target="../media/image103.png"/><Relationship Id="rId22" Type="http://schemas.openxmlformats.org/officeDocument/2006/relationships/image" Target="../media/image111.png"/></Relationships>
</file>

<file path=ppt/slideLayouts/_rels/slideLayout6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13" Type="http://schemas.openxmlformats.org/officeDocument/2006/relationships/image" Target="../media/image123.png"/><Relationship Id="rId18" Type="http://schemas.openxmlformats.org/officeDocument/2006/relationships/image" Target="../media/image128.png"/><Relationship Id="rId26" Type="http://schemas.openxmlformats.org/officeDocument/2006/relationships/image" Target="../media/image136.png"/><Relationship Id="rId3" Type="http://schemas.openxmlformats.org/officeDocument/2006/relationships/image" Target="../media/image113.png"/><Relationship Id="rId21" Type="http://schemas.openxmlformats.org/officeDocument/2006/relationships/image" Target="../media/image131.png"/><Relationship Id="rId7" Type="http://schemas.openxmlformats.org/officeDocument/2006/relationships/image" Target="../media/image117.png"/><Relationship Id="rId12" Type="http://schemas.openxmlformats.org/officeDocument/2006/relationships/image" Target="../media/image122.png"/><Relationship Id="rId17" Type="http://schemas.openxmlformats.org/officeDocument/2006/relationships/image" Target="../media/image127.png"/><Relationship Id="rId25" Type="http://schemas.openxmlformats.org/officeDocument/2006/relationships/image" Target="../media/image135.png"/><Relationship Id="rId2" Type="http://schemas.openxmlformats.org/officeDocument/2006/relationships/image" Target="../media/image112.png"/><Relationship Id="rId16" Type="http://schemas.openxmlformats.org/officeDocument/2006/relationships/image" Target="../media/image126.png"/><Relationship Id="rId20" Type="http://schemas.openxmlformats.org/officeDocument/2006/relationships/image" Target="../media/image130.png"/><Relationship Id="rId29" Type="http://schemas.openxmlformats.org/officeDocument/2006/relationships/image" Target="../media/image13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6.png"/><Relationship Id="rId11" Type="http://schemas.openxmlformats.org/officeDocument/2006/relationships/image" Target="../media/image121.png"/><Relationship Id="rId24" Type="http://schemas.openxmlformats.org/officeDocument/2006/relationships/image" Target="../media/image134.png"/><Relationship Id="rId5" Type="http://schemas.openxmlformats.org/officeDocument/2006/relationships/image" Target="../media/image115.png"/><Relationship Id="rId15" Type="http://schemas.openxmlformats.org/officeDocument/2006/relationships/image" Target="../media/image125.png"/><Relationship Id="rId23" Type="http://schemas.openxmlformats.org/officeDocument/2006/relationships/image" Target="../media/image133.png"/><Relationship Id="rId28" Type="http://schemas.openxmlformats.org/officeDocument/2006/relationships/image" Target="../media/image138.png"/><Relationship Id="rId10" Type="http://schemas.openxmlformats.org/officeDocument/2006/relationships/image" Target="../media/image120.png"/><Relationship Id="rId19" Type="http://schemas.openxmlformats.org/officeDocument/2006/relationships/image" Target="../media/image129.png"/><Relationship Id="rId4" Type="http://schemas.openxmlformats.org/officeDocument/2006/relationships/image" Target="../media/image114.png"/><Relationship Id="rId9" Type="http://schemas.openxmlformats.org/officeDocument/2006/relationships/image" Target="../media/image119.png"/><Relationship Id="rId14" Type="http://schemas.openxmlformats.org/officeDocument/2006/relationships/image" Target="../media/image124.png"/><Relationship Id="rId22" Type="http://schemas.openxmlformats.org/officeDocument/2006/relationships/image" Target="../media/image132.png"/><Relationship Id="rId27" Type="http://schemas.openxmlformats.org/officeDocument/2006/relationships/image" Target="../media/image137.png"/></Relationships>
</file>

<file path=ppt/slideLayouts/_rels/slideLayout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6.png"/><Relationship Id="rId13" Type="http://schemas.openxmlformats.org/officeDocument/2006/relationships/image" Target="../media/image151.png"/><Relationship Id="rId18" Type="http://schemas.openxmlformats.org/officeDocument/2006/relationships/image" Target="../media/image156.png"/><Relationship Id="rId3" Type="http://schemas.openxmlformats.org/officeDocument/2006/relationships/image" Target="../media/image141.png"/><Relationship Id="rId21" Type="http://schemas.openxmlformats.org/officeDocument/2006/relationships/image" Target="../media/image159.png"/><Relationship Id="rId7" Type="http://schemas.openxmlformats.org/officeDocument/2006/relationships/image" Target="../media/image145.png"/><Relationship Id="rId12" Type="http://schemas.openxmlformats.org/officeDocument/2006/relationships/image" Target="../media/image150.png"/><Relationship Id="rId17" Type="http://schemas.openxmlformats.org/officeDocument/2006/relationships/image" Target="../media/image155.png"/><Relationship Id="rId2" Type="http://schemas.openxmlformats.org/officeDocument/2006/relationships/image" Target="../media/image140.png"/><Relationship Id="rId16" Type="http://schemas.openxmlformats.org/officeDocument/2006/relationships/image" Target="../media/image154.png"/><Relationship Id="rId20" Type="http://schemas.openxmlformats.org/officeDocument/2006/relationships/image" Target="../media/image158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44.png"/><Relationship Id="rId11" Type="http://schemas.openxmlformats.org/officeDocument/2006/relationships/image" Target="../media/image149.png"/><Relationship Id="rId5" Type="http://schemas.openxmlformats.org/officeDocument/2006/relationships/image" Target="../media/image143.png"/><Relationship Id="rId15" Type="http://schemas.openxmlformats.org/officeDocument/2006/relationships/image" Target="../media/image153.png"/><Relationship Id="rId10" Type="http://schemas.openxmlformats.org/officeDocument/2006/relationships/image" Target="../media/image148.png"/><Relationship Id="rId19" Type="http://schemas.openxmlformats.org/officeDocument/2006/relationships/image" Target="../media/image157.png"/><Relationship Id="rId4" Type="http://schemas.openxmlformats.org/officeDocument/2006/relationships/image" Target="../media/image142.png"/><Relationship Id="rId9" Type="http://schemas.openxmlformats.org/officeDocument/2006/relationships/image" Target="../media/image147.png"/><Relationship Id="rId14" Type="http://schemas.openxmlformats.org/officeDocument/2006/relationships/image" Target="../media/image152.png"/><Relationship Id="rId22" Type="http://schemas.openxmlformats.org/officeDocument/2006/relationships/image" Target="../media/image160.png"/></Relationships>
</file>

<file path=ppt/slideLayouts/_rels/slideLayout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7.png"/><Relationship Id="rId13" Type="http://schemas.openxmlformats.org/officeDocument/2006/relationships/image" Target="../media/image172.png"/><Relationship Id="rId18" Type="http://schemas.openxmlformats.org/officeDocument/2006/relationships/image" Target="../media/image177.png"/><Relationship Id="rId3" Type="http://schemas.openxmlformats.org/officeDocument/2006/relationships/image" Target="../media/image162.png"/><Relationship Id="rId21" Type="http://schemas.openxmlformats.org/officeDocument/2006/relationships/image" Target="../media/image180.png"/><Relationship Id="rId7" Type="http://schemas.openxmlformats.org/officeDocument/2006/relationships/image" Target="../media/image166.png"/><Relationship Id="rId12" Type="http://schemas.openxmlformats.org/officeDocument/2006/relationships/image" Target="../media/image171.png"/><Relationship Id="rId17" Type="http://schemas.openxmlformats.org/officeDocument/2006/relationships/image" Target="../media/image176.png"/><Relationship Id="rId2" Type="http://schemas.openxmlformats.org/officeDocument/2006/relationships/image" Target="../media/image161.png"/><Relationship Id="rId16" Type="http://schemas.openxmlformats.org/officeDocument/2006/relationships/image" Target="../media/image175.png"/><Relationship Id="rId20" Type="http://schemas.openxmlformats.org/officeDocument/2006/relationships/image" Target="../media/image179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65.png"/><Relationship Id="rId11" Type="http://schemas.openxmlformats.org/officeDocument/2006/relationships/image" Target="../media/image170.png"/><Relationship Id="rId5" Type="http://schemas.openxmlformats.org/officeDocument/2006/relationships/image" Target="../media/image164.png"/><Relationship Id="rId15" Type="http://schemas.openxmlformats.org/officeDocument/2006/relationships/image" Target="../media/image174.png"/><Relationship Id="rId10" Type="http://schemas.openxmlformats.org/officeDocument/2006/relationships/image" Target="../media/image169.png"/><Relationship Id="rId19" Type="http://schemas.openxmlformats.org/officeDocument/2006/relationships/image" Target="../media/image178.png"/><Relationship Id="rId4" Type="http://schemas.openxmlformats.org/officeDocument/2006/relationships/image" Target="../media/image163.png"/><Relationship Id="rId9" Type="http://schemas.openxmlformats.org/officeDocument/2006/relationships/image" Target="../media/image168.png"/><Relationship Id="rId14" Type="http://schemas.openxmlformats.org/officeDocument/2006/relationships/image" Target="../media/image173.png"/><Relationship Id="rId22" Type="http://schemas.openxmlformats.org/officeDocument/2006/relationships/image" Target="../media/image181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-Logo" preserve="1">
  <p:cSld name="Title Slide 2-Logo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9"/>
          <p:cNvSpPr/>
          <p:nvPr/>
        </p:nvSpPr>
        <p:spPr>
          <a:xfrm>
            <a:off x="-9626" y="0"/>
            <a:ext cx="12201625" cy="586178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19" name="Google Shape;19;p19"/>
          <p:cNvSpPr/>
          <p:nvPr/>
        </p:nvSpPr>
        <p:spPr>
          <a:xfrm>
            <a:off x="-9626" y="0"/>
            <a:ext cx="12201625" cy="586178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>
            <a:gsLst>
              <a:gs pos="0">
                <a:srgbClr val="56565A">
                  <a:alpha val="45098"/>
                </a:srgbClr>
              </a:gs>
              <a:gs pos="50000">
                <a:srgbClr val="56565A">
                  <a:alpha val="20000"/>
                </a:srgbClr>
              </a:gs>
              <a:gs pos="100000">
                <a:srgbClr val="56565A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" name="Google Shape;20;p19"/>
          <p:cNvSpPr txBox="1">
            <a:spLocks noGrp="1"/>
          </p:cNvSpPr>
          <p:nvPr>
            <p:ph type="subTitle" idx="1"/>
          </p:nvPr>
        </p:nvSpPr>
        <p:spPr>
          <a:xfrm>
            <a:off x="596348" y="3602038"/>
            <a:ext cx="10972798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0" i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24" name="Google Shape;24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  <a:noFill/>
          <a:ln>
            <a:noFill/>
          </a:ln>
        </p:spPr>
      </p:pic>
      <p:sp>
        <p:nvSpPr>
          <p:cNvPr id="25" name="Google Shape;25;p19"/>
          <p:cNvSpPr/>
          <p:nvPr/>
        </p:nvSpPr>
        <p:spPr>
          <a:xfrm>
            <a:off x="-9626" y="0"/>
            <a:ext cx="12201625" cy="586178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 rotWithShape="1">
            <a:blip r:embed="rId2">
              <a:alphaModFix/>
            </a:blip>
            <a:stretch>
              <a:fillRect/>
            </a:stretch>
          </a:blip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6" name="Google Shape;26;p19"/>
          <p:cNvSpPr/>
          <p:nvPr/>
        </p:nvSpPr>
        <p:spPr>
          <a:xfrm>
            <a:off x="-9626" y="0"/>
            <a:ext cx="12201625" cy="586178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>
            <a:gsLst>
              <a:gs pos="0">
                <a:srgbClr val="56565A">
                  <a:alpha val="45098"/>
                </a:srgbClr>
              </a:gs>
              <a:gs pos="50000">
                <a:srgbClr val="56565A">
                  <a:alpha val="20000"/>
                </a:srgbClr>
              </a:gs>
              <a:gs pos="100000">
                <a:srgbClr val="56565A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7" name="Google Shape;27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77E8CE5-91DC-9A8B-4696-C5EC6165CD9E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0EF552-94C0-C71C-D663-8C9744DAD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BE9080-952C-0221-BA5B-D46660883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0556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Title Slide 2-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Two people looking at a phone&#10;&#10;Description automatically generated">
            <a:extLst>
              <a:ext uri="{FF2B5EF4-FFF2-40B4-BE49-F238E27FC236}">
                <a16:creationId xmlns:a16="http://schemas.microsoft.com/office/drawing/2014/main" id="{5ACCCA7A-15DC-67DB-00F3-248887287C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4812" y="1"/>
            <a:ext cx="12201625" cy="5861785"/>
          </a:xfrm>
          <a:custGeom>
            <a:avLst/>
            <a:gdLst>
              <a:gd name="connsiteX0" fmla="*/ 9630 w 12201625"/>
              <a:gd name="connsiteY0" fmla="*/ 0 h 5861785"/>
              <a:gd name="connsiteX1" fmla="*/ 12201625 w 12201625"/>
              <a:gd name="connsiteY1" fmla="*/ 0 h 5861785"/>
              <a:gd name="connsiteX2" fmla="*/ 12201625 w 12201625"/>
              <a:gd name="connsiteY2" fmla="*/ 4706754 h 5861785"/>
              <a:gd name="connsiteX3" fmla="*/ 0 w 12201625"/>
              <a:gd name="connsiteY3" fmla="*/ 5861785 h 5861785"/>
              <a:gd name="connsiteX4" fmla="*/ 9630 w 12201625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1625" h="5861785">
                <a:moveTo>
                  <a:pt x="9630" y="0"/>
                </a:moveTo>
                <a:lnTo>
                  <a:pt x="12201625" y="0"/>
                </a:lnTo>
                <a:lnTo>
                  <a:pt x="12201625" y="4706754"/>
                </a:lnTo>
                <a:cubicBezTo>
                  <a:pt x="8134417" y="5226518"/>
                  <a:pt x="4067208" y="5342021"/>
                  <a:pt x="0" y="5861785"/>
                </a:cubicBezTo>
                <a:cubicBezTo>
                  <a:pt x="3210" y="3907857"/>
                  <a:pt x="6420" y="1953928"/>
                  <a:pt x="9630" y="0"/>
                </a:cubicBezTo>
                <a:close/>
              </a:path>
            </a:pathLst>
          </a:custGeom>
        </p:spPr>
      </p:pic>
      <p:sp>
        <p:nvSpPr>
          <p:cNvPr id="7" name="Freeform 6">
            <a:extLst>
              <a:ext uri="{FF2B5EF4-FFF2-40B4-BE49-F238E27FC236}">
                <a16:creationId xmlns:a16="http://schemas.microsoft.com/office/drawing/2014/main" id="{636B3A91-9F91-27C6-152C-CE4542CFCF3B}"/>
              </a:ext>
            </a:extLst>
          </p:cNvPr>
          <p:cNvSpPr/>
          <p:nvPr userDrawn="1"/>
        </p:nvSpPr>
        <p:spPr>
          <a:xfrm>
            <a:off x="-4812" y="0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41131C-3998-2E44-8F68-C283A148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348" y="3602038"/>
            <a:ext cx="10972798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Lato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6AC11B51-4EC1-6A95-5EE6-8D240794AE3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BD90F2C-396C-F7B0-C0F7-040CB0942C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B6A6AD-F101-FEA0-F17B-FDE1E9CDC7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9602353-A395-3748-C55F-A6B98823E6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500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3-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0ED4C732-E791-3F44-947B-BAF5ED29BC33}"/>
              </a:ext>
            </a:extLst>
          </p:cNvPr>
          <p:cNvSpPr/>
          <p:nvPr/>
        </p:nvSpPr>
        <p:spPr>
          <a:xfrm>
            <a:off x="-9626" y="0"/>
            <a:ext cx="12198096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1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00E9892A-F39E-E34D-B15F-CFCBFA3A2025}"/>
              </a:ext>
            </a:extLst>
          </p:cNvPr>
          <p:cNvSpPr/>
          <p:nvPr/>
        </p:nvSpPr>
        <p:spPr>
          <a:xfrm>
            <a:off x="-9626" y="-1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41131C-3998-2E44-8F68-C283A148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348" y="3602038"/>
            <a:ext cx="10972798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Lato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401CA7C-8B1D-694A-87DC-563D332EFB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0CEB8AB9-54B7-50F9-E70F-15DDFEBD53D5}"/>
              </a:ext>
            </a:extLst>
          </p:cNvPr>
          <p:cNvSpPr/>
          <p:nvPr userDrawn="1"/>
        </p:nvSpPr>
        <p:spPr>
          <a:xfrm>
            <a:off x="-9626" y="0"/>
            <a:ext cx="12198096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1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18EB0DC9-50D6-157C-55D6-17E8666972CC}"/>
              </a:ext>
            </a:extLst>
          </p:cNvPr>
          <p:cNvSpPr/>
          <p:nvPr userDrawn="1"/>
        </p:nvSpPr>
        <p:spPr>
          <a:xfrm>
            <a:off x="-9626" y="-1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5B49E8-112D-8848-108C-96F65CC884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13E085-E763-7A0E-7586-9F989C3D8E8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6A1A8B-0739-DB5D-E135-09480CF405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C40FBE95-30D0-FF41-E804-9F3E6208E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7923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4-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0ED4C732-E791-3F44-947B-BAF5ED29BC33}"/>
              </a:ext>
            </a:extLst>
          </p:cNvPr>
          <p:cNvSpPr/>
          <p:nvPr/>
        </p:nvSpPr>
        <p:spPr>
          <a:xfrm>
            <a:off x="-9626" y="0"/>
            <a:ext cx="12198096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00E9892A-F39E-E34D-B15F-CFCBFA3A2025}"/>
              </a:ext>
            </a:extLst>
          </p:cNvPr>
          <p:cNvSpPr/>
          <p:nvPr/>
        </p:nvSpPr>
        <p:spPr>
          <a:xfrm>
            <a:off x="-9626" y="-1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41131C-3998-2E44-8F68-C283A148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348" y="3602038"/>
            <a:ext cx="10972798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Lato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955DF6-8FE8-2047-8375-E3AA7C2567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B36841E8-75B9-2671-D88B-BAD3593092B7}"/>
              </a:ext>
            </a:extLst>
          </p:cNvPr>
          <p:cNvSpPr/>
          <p:nvPr userDrawn="1"/>
        </p:nvSpPr>
        <p:spPr>
          <a:xfrm>
            <a:off x="-9626" y="0"/>
            <a:ext cx="12198096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873FF6A5-5756-72C1-5DBB-7435FEC73F50}"/>
              </a:ext>
            </a:extLst>
          </p:cNvPr>
          <p:cNvSpPr/>
          <p:nvPr userDrawn="1"/>
        </p:nvSpPr>
        <p:spPr>
          <a:xfrm>
            <a:off x="-9626" y="-1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EB5FC2A-E034-E0F6-EA24-3799F1A61A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3B185E-B6A9-8DF3-A79E-F4401AB6055A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D79B93-BD2A-A069-582E-DF1AB7E82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4203E420-4752-8AA2-4AC5-62A1D1C73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0570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Generic-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2746DA56-A103-813D-9580-D8EBDEE43E8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31376" y="-234215"/>
            <a:ext cx="12389572" cy="6096000"/>
          </a:xfrm>
          <a:custGeom>
            <a:avLst/>
            <a:gdLst>
              <a:gd name="connsiteX0" fmla="*/ 9630 w 12201625"/>
              <a:gd name="connsiteY0" fmla="*/ 0 h 5861785"/>
              <a:gd name="connsiteX1" fmla="*/ 12201625 w 12201625"/>
              <a:gd name="connsiteY1" fmla="*/ 0 h 5861785"/>
              <a:gd name="connsiteX2" fmla="*/ 12201625 w 12201625"/>
              <a:gd name="connsiteY2" fmla="*/ 4706754 h 5861785"/>
              <a:gd name="connsiteX3" fmla="*/ 0 w 12201625"/>
              <a:gd name="connsiteY3" fmla="*/ 5861785 h 5861785"/>
              <a:gd name="connsiteX4" fmla="*/ 9630 w 12201625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1625" h="5861785">
                <a:moveTo>
                  <a:pt x="9630" y="0"/>
                </a:moveTo>
                <a:lnTo>
                  <a:pt x="12201625" y="0"/>
                </a:lnTo>
                <a:lnTo>
                  <a:pt x="12201625" y="4706754"/>
                </a:lnTo>
                <a:cubicBezTo>
                  <a:pt x="8134417" y="5226518"/>
                  <a:pt x="4067208" y="5342021"/>
                  <a:pt x="0" y="5861785"/>
                </a:cubicBezTo>
                <a:cubicBezTo>
                  <a:pt x="3210" y="3907857"/>
                  <a:pt x="6421" y="1953928"/>
                  <a:pt x="9630" y="0"/>
                </a:cubicBezTo>
                <a:close/>
              </a:path>
            </a:pathLst>
          </a:cu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1A41131C-3998-2E44-8F68-C283A148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348" y="3602038"/>
            <a:ext cx="10972798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Lato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A75500A-37B5-2241-B3B8-708984A76BB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622068" y="1488713"/>
            <a:ext cx="3437762" cy="1923722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6B3C60-D610-0857-E9FC-C034865A420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B2424F-F7E7-3BB7-C809-9B36E8800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6960F6-F6EB-EA1B-545D-7A16B015C4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4151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1-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0ED4C732-E791-3F44-947B-BAF5ED29BC33}"/>
              </a:ext>
            </a:extLst>
          </p:cNvPr>
          <p:cNvSpPr/>
          <p:nvPr/>
        </p:nvSpPr>
        <p:spPr>
          <a:xfrm>
            <a:off x="-9626" y="0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 dpi="0"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00E9892A-F39E-E34D-B15F-CFCBFA3A2025}"/>
              </a:ext>
            </a:extLst>
          </p:cNvPr>
          <p:cNvSpPr/>
          <p:nvPr/>
        </p:nvSpPr>
        <p:spPr>
          <a:xfrm>
            <a:off x="-9626" y="-1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41131C-3998-2E44-8F68-C283A148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348" y="3602038"/>
            <a:ext cx="10972798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Lato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56B58D8-79BB-AF49-B2C1-DCAAA7C124B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4A42D627-5338-4080-4711-76D29D4D3011}"/>
              </a:ext>
            </a:extLst>
          </p:cNvPr>
          <p:cNvSpPr/>
          <p:nvPr userDrawn="1"/>
        </p:nvSpPr>
        <p:spPr>
          <a:xfrm>
            <a:off x="-9626" y="0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 dpi="0"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F655BCA8-B343-94CF-535A-24B2217E11B1}"/>
              </a:ext>
            </a:extLst>
          </p:cNvPr>
          <p:cNvSpPr/>
          <p:nvPr userDrawn="1"/>
        </p:nvSpPr>
        <p:spPr>
          <a:xfrm>
            <a:off x="-9626" y="-1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1B50B1D-CC7B-EDDD-05BC-8726BCCF0B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</p:spPr>
      </p:pic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DF59C9CF-DCDD-857F-CFB7-A7E451AF00C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683500" y="4929262"/>
            <a:ext cx="1839913" cy="1792213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dirty="0"/>
              <a:t>Headshot</a:t>
            </a:r>
          </a:p>
        </p:txBody>
      </p:sp>
      <p:sp>
        <p:nvSpPr>
          <p:cNvPr id="21" name="Content Placeholder 16">
            <a:extLst>
              <a:ext uri="{FF2B5EF4-FFF2-40B4-BE49-F238E27FC236}">
                <a16:creationId xmlns:a16="http://schemas.microsoft.com/office/drawing/2014/main" id="{E2BC4FEC-05FC-47BA-235C-8D5DD349DCCA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9594526" y="5210195"/>
            <a:ext cx="2286000" cy="457200"/>
          </a:xfrm>
        </p:spPr>
        <p:txBody>
          <a:bodyPr>
            <a:noAutofit/>
          </a:bodyPr>
          <a:lstStyle>
            <a:lvl1pPr marL="0" indent="0">
              <a:buNone/>
              <a:defRPr sz="2600" b="1"/>
            </a:lvl1pPr>
            <a:lvl2pPr marL="457200" indent="0">
              <a:buNone/>
              <a:defRPr sz="2600"/>
            </a:lvl2pPr>
            <a:lvl3pPr marL="914400" indent="0">
              <a:buNone/>
              <a:defRPr sz="2600"/>
            </a:lvl3pPr>
            <a:lvl4pPr marL="1371600" indent="0">
              <a:buNone/>
              <a:defRPr sz="2600"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23" name="Content Placeholder 19">
            <a:extLst>
              <a:ext uri="{FF2B5EF4-FFF2-40B4-BE49-F238E27FC236}">
                <a16:creationId xmlns:a16="http://schemas.microsoft.com/office/drawing/2014/main" id="{16AAD61E-020E-95E0-80C0-ACFC465CED74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9594619" y="5666863"/>
            <a:ext cx="2286000" cy="334962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Title, Job Title</a:t>
            </a:r>
          </a:p>
        </p:txBody>
      </p:sp>
      <p:sp>
        <p:nvSpPr>
          <p:cNvPr id="24" name="Text Placeholder 22">
            <a:extLst>
              <a:ext uri="{FF2B5EF4-FFF2-40B4-BE49-F238E27FC236}">
                <a16:creationId xmlns:a16="http://schemas.microsoft.com/office/drawing/2014/main" id="{BC7853C0-314A-9D34-6580-06BA4AC40C55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9594619" y="5957375"/>
            <a:ext cx="2285907" cy="36512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 err="1"/>
              <a:t>flastname@plinqit.com</a:t>
            </a:r>
            <a:endParaRPr lang="en-US"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2CACDA-B048-ED21-A3EF-60A4CA10C0D3}"/>
              </a:ext>
            </a:extLst>
          </p:cNvPr>
          <p:cNvSpPr>
            <a:spLocks noGrp="1"/>
          </p:cNvSpPr>
          <p:nvPr>
            <p:ph type="dt" idx="23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904BA4D9-87C4-7DD4-C3FD-AB4D8CAF47E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B4665E6D-43B8-D420-5F00-5F99DE3C449B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4668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-Logo" preserve="1" userDrawn="1">
  <p:cSld name="3_Title Slide 2-Logo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A person sitting at a desk with a computer&#10;&#10;AI-generated content may be incorrect.">
            <a:extLst>
              <a:ext uri="{FF2B5EF4-FFF2-40B4-BE49-F238E27FC236}">
                <a16:creationId xmlns:a16="http://schemas.microsoft.com/office/drawing/2014/main" id="{4B6084AA-BF39-BE45-B1E9-16D66B0C21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1818" y="-33597"/>
            <a:ext cx="12223817" cy="5875535"/>
          </a:xfrm>
          <a:custGeom>
            <a:avLst/>
            <a:gdLst>
              <a:gd name="connsiteX0" fmla="*/ 9625 w 12195208"/>
              <a:gd name="connsiteY0" fmla="*/ 0 h 5861784"/>
              <a:gd name="connsiteX1" fmla="*/ 12195208 w 12195208"/>
              <a:gd name="connsiteY1" fmla="*/ 0 h 5861784"/>
              <a:gd name="connsiteX2" fmla="*/ 12195208 w 12195208"/>
              <a:gd name="connsiteY2" fmla="*/ 4706754 h 5861784"/>
              <a:gd name="connsiteX3" fmla="*/ 762201 w 12195208"/>
              <a:gd name="connsiteY3" fmla="*/ 5768870 h 5861784"/>
              <a:gd name="connsiteX4" fmla="*/ 8 w 12195208"/>
              <a:gd name="connsiteY4" fmla="*/ 5861784 h 5861784"/>
              <a:gd name="connsiteX5" fmla="*/ 0 w 12195208"/>
              <a:gd name="connsiteY5" fmla="*/ 5861784 h 5861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5208" h="5861784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384206" y="5194033"/>
                  <a:pt x="4573203" y="5326004"/>
                  <a:pt x="762201" y="5768870"/>
                </a:cubicBezTo>
                <a:lnTo>
                  <a:pt x="8" y="5861784"/>
                </a:lnTo>
                <a:lnTo>
                  <a:pt x="0" y="5861784"/>
                </a:lnTo>
                <a:close/>
              </a:path>
            </a:pathLst>
          </a:custGeom>
        </p:spPr>
      </p:pic>
      <p:sp>
        <p:nvSpPr>
          <p:cNvPr id="4" name="Google Shape;26;p19">
            <a:extLst>
              <a:ext uri="{FF2B5EF4-FFF2-40B4-BE49-F238E27FC236}">
                <a16:creationId xmlns:a16="http://schemas.microsoft.com/office/drawing/2014/main" id="{C44380FD-5747-E944-5D06-989B7F015036}"/>
              </a:ext>
            </a:extLst>
          </p:cNvPr>
          <p:cNvSpPr/>
          <p:nvPr userDrawn="1"/>
        </p:nvSpPr>
        <p:spPr>
          <a:xfrm>
            <a:off x="-15909" y="-33597"/>
            <a:ext cx="12223817" cy="5861784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>
            <a:gsLst>
              <a:gs pos="0">
                <a:srgbClr val="56565A">
                  <a:alpha val="49019"/>
                </a:srgbClr>
              </a:gs>
              <a:gs pos="50000">
                <a:srgbClr val="56565A">
                  <a:alpha val="23921"/>
                </a:srgbClr>
              </a:gs>
              <a:gs pos="100000">
                <a:srgbClr val="56565A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" name="Google Shape;20;p19"/>
          <p:cNvSpPr txBox="1">
            <a:spLocks noGrp="1"/>
          </p:cNvSpPr>
          <p:nvPr>
            <p:ph type="subTitle" idx="1"/>
          </p:nvPr>
        </p:nvSpPr>
        <p:spPr>
          <a:xfrm>
            <a:off x="596348" y="3602038"/>
            <a:ext cx="10972798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0" i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 dirty="0"/>
          </a:p>
        </p:txBody>
      </p:sp>
      <p:pic>
        <p:nvPicPr>
          <p:cNvPr id="24" name="Google Shape;24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18D33DD-138C-D1B2-7148-8C0FDFB2A9C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683500" y="4929262"/>
            <a:ext cx="1839913" cy="1792213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dirty="0"/>
              <a:t>Headshot</a:t>
            </a:r>
          </a:p>
        </p:txBody>
      </p:sp>
      <p:sp>
        <p:nvSpPr>
          <p:cNvPr id="9" name="Content Placeholder 16">
            <a:extLst>
              <a:ext uri="{FF2B5EF4-FFF2-40B4-BE49-F238E27FC236}">
                <a16:creationId xmlns:a16="http://schemas.microsoft.com/office/drawing/2014/main" id="{1E0BA468-21FE-CCC0-039C-D548E6B2103F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9594526" y="5210195"/>
            <a:ext cx="2286000" cy="457200"/>
          </a:xfrm>
        </p:spPr>
        <p:txBody>
          <a:bodyPr>
            <a:noAutofit/>
          </a:bodyPr>
          <a:lstStyle>
            <a:lvl1pPr marL="0" indent="0">
              <a:buNone/>
              <a:defRPr sz="2600" b="1"/>
            </a:lvl1pPr>
            <a:lvl2pPr marL="457200" indent="0">
              <a:buNone/>
              <a:defRPr sz="2600"/>
            </a:lvl2pPr>
            <a:lvl3pPr marL="914400" indent="0">
              <a:buNone/>
              <a:defRPr sz="2600"/>
            </a:lvl3pPr>
            <a:lvl4pPr marL="1371600" indent="0">
              <a:buNone/>
              <a:defRPr sz="2600"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0" name="Content Placeholder 19">
            <a:extLst>
              <a:ext uri="{FF2B5EF4-FFF2-40B4-BE49-F238E27FC236}">
                <a16:creationId xmlns:a16="http://schemas.microsoft.com/office/drawing/2014/main" id="{91B5F433-485E-151B-7D3F-B87DE0DC5706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9594619" y="5666863"/>
            <a:ext cx="2286000" cy="334962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Title, Job Title</a:t>
            </a:r>
          </a:p>
        </p:txBody>
      </p:sp>
      <p:sp>
        <p:nvSpPr>
          <p:cNvPr id="11" name="Text Placeholder 22">
            <a:extLst>
              <a:ext uri="{FF2B5EF4-FFF2-40B4-BE49-F238E27FC236}">
                <a16:creationId xmlns:a16="http://schemas.microsoft.com/office/drawing/2014/main" id="{C26B2958-9CD2-A20C-7D37-BB64F0CEA66E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9594619" y="5957375"/>
            <a:ext cx="2285907" cy="36512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 err="1"/>
              <a:t>flastname@plinqit.com</a:t>
            </a:r>
            <a:endParaRPr lang="en-US"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F1FF987-675E-AC33-F59F-46F77C4A95ED}"/>
              </a:ext>
            </a:extLst>
          </p:cNvPr>
          <p:cNvSpPr>
            <a:spLocks noGrp="1"/>
          </p:cNvSpPr>
          <p:nvPr>
            <p:ph type="dt" idx="23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F697E6-72CE-9F6A-80F5-D3BAF8777887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D3E1766-C554-7B6E-73DF-6ED205E1A2AF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731422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 2-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0ED4C732-E791-3F44-947B-BAF5ED29BC33}"/>
              </a:ext>
            </a:extLst>
          </p:cNvPr>
          <p:cNvSpPr/>
          <p:nvPr/>
        </p:nvSpPr>
        <p:spPr>
          <a:xfrm>
            <a:off x="-9626" y="0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00E9892A-F39E-E34D-B15F-CFCBFA3A2025}"/>
              </a:ext>
            </a:extLst>
          </p:cNvPr>
          <p:cNvSpPr/>
          <p:nvPr/>
        </p:nvSpPr>
        <p:spPr>
          <a:xfrm>
            <a:off x="-9626" y="0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41131C-3998-2E44-8F68-C283A148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348" y="3602038"/>
            <a:ext cx="10972798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Lato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A11ED7A-C8DD-434C-A8E7-8F4E013FC8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12622CD9-ACFD-120C-6C55-DF9D53C6B9A3}"/>
              </a:ext>
            </a:extLst>
          </p:cNvPr>
          <p:cNvSpPr/>
          <p:nvPr userDrawn="1"/>
        </p:nvSpPr>
        <p:spPr>
          <a:xfrm>
            <a:off x="-9626" y="0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636B3A91-9F91-27C6-152C-CE4542CFCF3B}"/>
              </a:ext>
            </a:extLst>
          </p:cNvPr>
          <p:cNvSpPr/>
          <p:nvPr userDrawn="1"/>
        </p:nvSpPr>
        <p:spPr>
          <a:xfrm>
            <a:off x="-9626" y="0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2D257EB-3E50-3901-24B5-30CE54FFB6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</p:spPr>
      </p:pic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3ABDB9BC-0300-A418-72AD-ABA0B7ACCC4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683500" y="4929262"/>
            <a:ext cx="1839913" cy="1792213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dirty="0"/>
              <a:t>Headshot</a:t>
            </a:r>
          </a:p>
        </p:txBody>
      </p:sp>
      <p:sp>
        <p:nvSpPr>
          <p:cNvPr id="18" name="Content Placeholder 16">
            <a:extLst>
              <a:ext uri="{FF2B5EF4-FFF2-40B4-BE49-F238E27FC236}">
                <a16:creationId xmlns:a16="http://schemas.microsoft.com/office/drawing/2014/main" id="{F1337149-5BE8-D750-E5FF-B7C560569DC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9594526" y="5210195"/>
            <a:ext cx="2286000" cy="457200"/>
          </a:xfrm>
        </p:spPr>
        <p:txBody>
          <a:bodyPr>
            <a:noAutofit/>
          </a:bodyPr>
          <a:lstStyle>
            <a:lvl1pPr marL="0" indent="0">
              <a:buNone/>
              <a:defRPr sz="2600" b="1"/>
            </a:lvl1pPr>
            <a:lvl2pPr marL="457200" indent="0">
              <a:buNone/>
              <a:defRPr sz="2600"/>
            </a:lvl2pPr>
            <a:lvl3pPr marL="914400" indent="0">
              <a:buNone/>
              <a:defRPr sz="2600"/>
            </a:lvl3pPr>
            <a:lvl4pPr marL="1371600" indent="0">
              <a:buNone/>
              <a:defRPr sz="2600"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20" name="Content Placeholder 19">
            <a:extLst>
              <a:ext uri="{FF2B5EF4-FFF2-40B4-BE49-F238E27FC236}">
                <a16:creationId xmlns:a16="http://schemas.microsoft.com/office/drawing/2014/main" id="{CF7EFFFF-0695-9E8E-F848-844B91958380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9594619" y="5666863"/>
            <a:ext cx="2286000" cy="334962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Title, Job Title</a:t>
            </a:r>
          </a:p>
        </p:txBody>
      </p:sp>
      <p:sp>
        <p:nvSpPr>
          <p:cNvPr id="23" name="Text Placeholder 22">
            <a:extLst>
              <a:ext uri="{FF2B5EF4-FFF2-40B4-BE49-F238E27FC236}">
                <a16:creationId xmlns:a16="http://schemas.microsoft.com/office/drawing/2014/main" id="{2F63D6C4-D6A7-756A-D06E-73E687FCC10C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9594619" y="5957375"/>
            <a:ext cx="2285907" cy="36512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 err="1"/>
              <a:t>flastname@plinqit.com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031A3AD-1081-F0E8-B64A-03A59EF8BAD8}"/>
              </a:ext>
            </a:extLst>
          </p:cNvPr>
          <p:cNvSpPr>
            <a:spLocks noGrp="1"/>
          </p:cNvSpPr>
          <p:nvPr>
            <p:ph type="dt" idx="23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CA85695-8A53-83B9-C7C8-F6ECFC88E158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8188CCEB-0E0C-1A11-A095-A156F24251C0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07166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3-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0ED4C732-E791-3F44-947B-BAF5ED29BC33}"/>
              </a:ext>
            </a:extLst>
          </p:cNvPr>
          <p:cNvSpPr/>
          <p:nvPr/>
        </p:nvSpPr>
        <p:spPr>
          <a:xfrm>
            <a:off x="-9626" y="0"/>
            <a:ext cx="12198096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1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00E9892A-F39E-E34D-B15F-CFCBFA3A2025}"/>
              </a:ext>
            </a:extLst>
          </p:cNvPr>
          <p:cNvSpPr/>
          <p:nvPr/>
        </p:nvSpPr>
        <p:spPr>
          <a:xfrm>
            <a:off x="-9626" y="-1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41131C-3998-2E44-8F68-C283A148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348" y="3602038"/>
            <a:ext cx="10972798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Lato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401CA7C-8B1D-694A-87DC-563D332EFB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0CEB8AB9-54B7-50F9-E70F-15DDFEBD53D5}"/>
              </a:ext>
            </a:extLst>
          </p:cNvPr>
          <p:cNvSpPr/>
          <p:nvPr userDrawn="1"/>
        </p:nvSpPr>
        <p:spPr>
          <a:xfrm>
            <a:off x="-9626" y="0"/>
            <a:ext cx="12198096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 l="12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18EB0DC9-50D6-157C-55D6-17E8666972CC}"/>
              </a:ext>
            </a:extLst>
          </p:cNvPr>
          <p:cNvSpPr/>
          <p:nvPr userDrawn="1"/>
        </p:nvSpPr>
        <p:spPr>
          <a:xfrm>
            <a:off x="-9626" y="-1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05B49E8-112D-8848-108C-96F65CC8841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</p:spPr>
      </p:pic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97E30E1C-5C66-AB9B-9BB1-3D8392441B4F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683500" y="4929262"/>
            <a:ext cx="1839913" cy="1792213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dirty="0"/>
              <a:t>Headshot</a:t>
            </a:r>
          </a:p>
        </p:txBody>
      </p:sp>
      <p:sp>
        <p:nvSpPr>
          <p:cNvPr id="16" name="Content Placeholder 16">
            <a:extLst>
              <a:ext uri="{FF2B5EF4-FFF2-40B4-BE49-F238E27FC236}">
                <a16:creationId xmlns:a16="http://schemas.microsoft.com/office/drawing/2014/main" id="{2D513701-7FA9-C8C6-F4E2-E905E22F8062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9594526" y="5210195"/>
            <a:ext cx="2286000" cy="457200"/>
          </a:xfrm>
        </p:spPr>
        <p:txBody>
          <a:bodyPr>
            <a:noAutofit/>
          </a:bodyPr>
          <a:lstStyle>
            <a:lvl1pPr marL="0" indent="0">
              <a:buNone/>
              <a:defRPr sz="2600" b="1"/>
            </a:lvl1pPr>
            <a:lvl2pPr marL="457200" indent="0">
              <a:buNone/>
              <a:defRPr sz="2600"/>
            </a:lvl2pPr>
            <a:lvl3pPr marL="914400" indent="0">
              <a:buNone/>
              <a:defRPr sz="2600"/>
            </a:lvl3pPr>
            <a:lvl4pPr marL="1371600" indent="0">
              <a:buNone/>
              <a:defRPr sz="2600"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7" name="Content Placeholder 19">
            <a:extLst>
              <a:ext uri="{FF2B5EF4-FFF2-40B4-BE49-F238E27FC236}">
                <a16:creationId xmlns:a16="http://schemas.microsoft.com/office/drawing/2014/main" id="{3B34C138-BB3D-47C5-1E3C-C0CB3D6D46D3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9594619" y="5666863"/>
            <a:ext cx="2286000" cy="334962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Title, Job Title</a:t>
            </a:r>
          </a:p>
        </p:txBody>
      </p:sp>
      <p:sp>
        <p:nvSpPr>
          <p:cNvPr id="18" name="Text Placeholder 22">
            <a:extLst>
              <a:ext uri="{FF2B5EF4-FFF2-40B4-BE49-F238E27FC236}">
                <a16:creationId xmlns:a16="http://schemas.microsoft.com/office/drawing/2014/main" id="{EEC3FAF5-6EDF-3591-055F-22903459BD30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9594619" y="5957375"/>
            <a:ext cx="2285907" cy="36512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 err="1"/>
              <a:t>flastname@plinqit.com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258917B-0CD3-3C9D-B583-61E8EA58DA1C}"/>
              </a:ext>
            </a:extLst>
          </p:cNvPr>
          <p:cNvSpPr>
            <a:spLocks noGrp="1"/>
          </p:cNvSpPr>
          <p:nvPr>
            <p:ph type="dt" idx="23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513C41C8-67F6-07A9-9AB2-E5A3AC2DBF12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9CFF0F85-260C-6B00-159E-D87AF380C9C1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67100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 4-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0ED4C732-E791-3F44-947B-BAF5ED29BC33}"/>
              </a:ext>
            </a:extLst>
          </p:cNvPr>
          <p:cNvSpPr/>
          <p:nvPr/>
        </p:nvSpPr>
        <p:spPr>
          <a:xfrm>
            <a:off x="-9626" y="0"/>
            <a:ext cx="12198096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00E9892A-F39E-E34D-B15F-CFCBFA3A2025}"/>
              </a:ext>
            </a:extLst>
          </p:cNvPr>
          <p:cNvSpPr/>
          <p:nvPr/>
        </p:nvSpPr>
        <p:spPr>
          <a:xfrm>
            <a:off x="-9626" y="-1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41131C-3998-2E44-8F68-C283A148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348" y="3602038"/>
            <a:ext cx="10972798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Lato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7955DF6-8FE8-2047-8375-E3AA7C2567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B36841E8-75B9-2671-D88B-BAD3593092B7}"/>
              </a:ext>
            </a:extLst>
          </p:cNvPr>
          <p:cNvSpPr/>
          <p:nvPr userDrawn="1"/>
        </p:nvSpPr>
        <p:spPr>
          <a:xfrm>
            <a:off x="-9626" y="0"/>
            <a:ext cx="12198096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873FF6A5-5756-72C1-5DBB-7435FEC73F50}"/>
              </a:ext>
            </a:extLst>
          </p:cNvPr>
          <p:cNvSpPr/>
          <p:nvPr userDrawn="1"/>
        </p:nvSpPr>
        <p:spPr>
          <a:xfrm>
            <a:off x="-9626" y="-1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EB5FC2A-E034-E0F6-EA24-3799F1A61A1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</p:spPr>
      </p:pic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EB0AAAB6-67C0-2220-692A-C01B4D32838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683500" y="4929262"/>
            <a:ext cx="1839913" cy="1792213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r>
              <a:rPr lang="en-US" dirty="0"/>
              <a:t>Headshot</a:t>
            </a:r>
          </a:p>
        </p:txBody>
      </p:sp>
      <p:sp>
        <p:nvSpPr>
          <p:cNvPr id="16" name="Content Placeholder 16">
            <a:extLst>
              <a:ext uri="{FF2B5EF4-FFF2-40B4-BE49-F238E27FC236}">
                <a16:creationId xmlns:a16="http://schemas.microsoft.com/office/drawing/2014/main" id="{7484FB05-53B7-5079-3FB1-11DBC73EB572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9594526" y="5210195"/>
            <a:ext cx="2286000" cy="457200"/>
          </a:xfrm>
        </p:spPr>
        <p:txBody>
          <a:bodyPr>
            <a:noAutofit/>
          </a:bodyPr>
          <a:lstStyle>
            <a:lvl1pPr marL="0" indent="0">
              <a:buNone/>
              <a:defRPr sz="2600" b="1"/>
            </a:lvl1pPr>
            <a:lvl2pPr marL="457200" indent="0">
              <a:buNone/>
              <a:defRPr sz="2600"/>
            </a:lvl2pPr>
            <a:lvl3pPr marL="914400" indent="0">
              <a:buNone/>
              <a:defRPr sz="2600"/>
            </a:lvl3pPr>
            <a:lvl4pPr marL="1371600" indent="0">
              <a:buNone/>
              <a:defRPr sz="2600"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First Last</a:t>
            </a:r>
          </a:p>
        </p:txBody>
      </p:sp>
      <p:sp>
        <p:nvSpPr>
          <p:cNvPr id="17" name="Content Placeholder 19">
            <a:extLst>
              <a:ext uri="{FF2B5EF4-FFF2-40B4-BE49-F238E27FC236}">
                <a16:creationId xmlns:a16="http://schemas.microsoft.com/office/drawing/2014/main" id="{90ABB804-E4C9-1237-2174-FFCA1925BA61}"/>
              </a:ext>
            </a:extLst>
          </p:cNvPr>
          <p:cNvSpPr>
            <a:spLocks noGrp="1"/>
          </p:cNvSpPr>
          <p:nvPr>
            <p:ph sz="quarter" idx="21" hasCustomPrompt="1"/>
          </p:nvPr>
        </p:nvSpPr>
        <p:spPr>
          <a:xfrm>
            <a:off x="9594619" y="5666863"/>
            <a:ext cx="2286000" cy="334962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Title, Job Title</a:t>
            </a:r>
          </a:p>
        </p:txBody>
      </p:sp>
      <p:sp>
        <p:nvSpPr>
          <p:cNvPr id="18" name="Text Placeholder 22">
            <a:extLst>
              <a:ext uri="{FF2B5EF4-FFF2-40B4-BE49-F238E27FC236}">
                <a16:creationId xmlns:a16="http://schemas.microsoft.com/office/drawing/2014/main" id="{79B7D2E0-382F-308C-C010-DA614304A566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9594619" y="5957375"/>
            <a:ext cx="2285907" cy="365125"/>
          </a:xfrm>
        </p:spPr>
        <p:txBody>
          <a:bodyPr>
            <a:no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4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</a:lstStyle>
          <a:p>
            <a:pPr lvl="0"/>
            <a:r>
              <a:rPr lang="en-US" dirty="0" err="1"/>
              <a:t>flastname@plinqit.com</a:t>
            </a:r>
            <a:endParaRPr lang="en-US" dirty="0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C14D8B4A-1384-F571-C4D7-EF492A719F4F}"/>
              </a:ext>
            </a:extLst>
          </p:cNvPr>
          <p:cNvSpPr>
            <a:spLocks noGrp="1"/>
          </p:cNvSpPr>
          <p:nvPr>
            <p:ph type="dt" idx="23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6BFE4899-FC2C-74EC-50DA-C33500F9DA4C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36111F9D-E66F-80F8-E1F3-0E3A92BBBA7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92578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0ED4C732-E791-3F44-947B-BAF5ED29BC33}"/>
              </a:ext>
            </a:extLst>
          </p:cNvPr>
          <p:cNvSpPr/>
          <p:nvPr/>
        </p:nvSpPr>
        <p:spPr>
          <a:xfrm>
            <a:off x="-9626" y="0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 dpi="0"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80D38B31-8EDA-A745-BF0A-9A87AFF67784}"/>
              </a:ext>
            </a:extLst>
          </p:cNvPr>
          <p:cNvSpPr/>
          <p:nvPr/>
        </p:nvSpPr>
        <p:spPr>
          <a:xfrm>
            <a:off x="-19878" y="-1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4598C5-9C2B-7D4E-8F2E-08DA8DBDBE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348" y="1122363"/>
            <a:ext cx="10972798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0" i="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41131C-3998-2E44-8F68-C283A148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348" y="3602038"/>
            <a:ext cx="10972798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Lato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D5221D8C-CC65-5AB5-C54D-ABCF9FF38E9D}"/>
              </a:ext>
            </a:extLst>
          </p:cNvPr>
          <p:cNvSpPr/>
          <p:nvPr userDrawn="1"/>
        </p:nvSpPr>
        <p:spPr>
          <a:xfrm>
            <a:off x="-9626" y="0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 dpi="0" rotWithShape="1"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98DD82DC-3E0A-B620-9FF5-5C83E5854428}"/>
              </a:ext>
            </a:extLst>
          </p:cNvPr>
          <p:cNvSpPr/>
          <p:nvPr userDrawn="1"/>
        </p:nvSpPr>
        <p:spPr>
          <a:xfrm>
            <a:off x="-19878" y="-1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601D8E2-C68C-D31B-B345-A90599983A3C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A4BD61-C54D-CB04-FA27-9C612F064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341B216-2047-E228-8BBD-BF67E7397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7862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-Logo" preserve="1">
  <p:cSld name="1_Title Slide 2-Logo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 descr="A person sitting at a desk with a computer&#10;&#10;AI-generated content may be incorrect.">
            <a:extLst>
              <a:ext uri="{FF2B5EF4-FFF2-40B4-BE49-F238E27FC236}">
                <a16:creationId xmlns:a16="http://schemas.microsoft.com/office/drawing/2014/main" id="{4B6084AA-BF39-BE45-B1E9-16D66B0C21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31818" y="-33597"/>
            <a:ext cx="12223817" cy="5875535"/>
          </a:xfrm>
          <a:custGeom>
            <a:avLst/>
            <a:gdLst>
              <a:gd name="connsiteX0" fmla="*/ 9625 w 12195208"/>
              <a:gd name="connsiteY0" fmla="*/ 0 h 5861784"/>
              <a:gd name="connsiteX1" fmla="*/ 12195208 w 12195208"/>
              <a:gd name="connsiteY1" fmla="*/ 0 h 5861784"/>
              <a:gd name="connsiteX2" fmla="*/ 12195208 w 12195208"/>
              <a:gd name="connsiteY2" fmla="*/ 4706754 h 5861784"/>
              <a:gd name="connsiteX3" fmla="*/ 762201 w 12195208"/>
              <a:gd name="connsiteY3" fmla="*/ 5768870 h 5861784"/>
              <a:gd name="connsiteX4" fmla="*/ 8 w 12195208"/>
              <a:gd name="connsiteY4" fmla="*/ 5861784 h 5861784"/>
              <a:gd name="connsiteX5" fmla="*/ 0 w 12195208"/>
              <a:gd name="connsiteY5" fmla="*/ 5861784 h 5861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5208" h="5861784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384206" y="5194033"/>
                  <a:pt x="4573203" y="5326004"/>
                  <a:pt x="762201" y="5768870"/>
                </a:cubicBezTo>
                <a:lnTo>
                  <a:pt x="8" y="5861784"/>
                </a:lnTo>
                <a:lnTo>
                  <a:pt x="0" y="5861784"/>
                </a:lnTo>
                <a:close/>
              </a:path>
            </a:pathLst>
          </a:custGeom>
        </p:spPr>
      </p:pic>
      <p:sp>
        <p:nvSpPr>
          <p:cNvPr id="4" name="Google Shape;26;p19">
            <a:extLst>
              <a:ext uri="{FF2B5EF4-FFF2-40B4-BE49-F238E27FC236}">
                <a16:creationId xmlns:a16="http://schemas.microsoft.com/office/drawing/2014/main" id="{C44380FD-5747-E944-5D06-989B7F015036}"/>
              </a:ext>
            </a:extLst>
          </p:cNvPr>
          <p:cNvSpPr/>
          <p:nvPr userDrawn="1"/>
        </p:nvSpPr>
        <p:spPr>
          <a:xfrm>
            <a:off x="-15909" y="-33597"/>
            <a:ext cx="12223817" cy="5861784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>
            <a:gsLst>
              <a:gs pos="0">
                <a:srgbClr val="56565A">
                  <a:alpha val="49019"/>
                </a:srgbClr>
              </a:gs>
              <a:gs pos="50000">
                <a:srgbClr val="56565A">
                  <a:alpha val="23921"/>
                </a:srgbClr>
              </a:gs>
              <a:gs pos="100000">
                <a:srgbClr val="56565A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20" name="Google Shape;20;p19"/>
          <p:cNvSpPr txBox="1">
            <a:spLocks noGrp="1"/>
          </p:cNvSpPr>
          <p:nvPr>
            <p:ph type="subTitle" idx="1"/>
          </p:nvPr>
        </p:nvSpPr>
        <p:spPr>
          <a:xfrm>
            <a:off x="596348" y="3602038"/>
            <a:ext cx="10972798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0" i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 dirty="0"/>
          </a:p>
        </p:txBody>
      </p:sp>
      <p:pic>
        <p:nvPicPr>
          <p:cNvPr id="24" name="Google Shape;24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27;p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91B465D-AAF6-073E-D5FA-FC1982DC43F8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F589575-C807-04BE-4CD8-5BA4BFD961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3A2F3A2-D7A8-A274-9A19-5007CE437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50568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0ED4C732-E791-3F44-947B-BAF5ED29BC33}"/>
              </a:ext>
            </a:extLst>
          </p:cNvPr>
          <p:cNvSpPr/>
          <p:nvPr/>
        </p:nvSpPr>
        <p:spPr>
          <a:xfrm>
            <a:off x="-9626" y="0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80D38B31-8EDA-A745-BF0A-9A87AFF67784}"/>
              </a:ext>
            </a:extLst>
          </p:cNvPr>
          <p:cNvSpPr/>
          <p:nvPr/>
        </p:nvSpPr>
        <p:spPr>
          <a:xfrm>
            <a:off x="-9626" y="-1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4598C5-9C2B-7D4E-8F2E-08DA8DBDBE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348" y="1122363"/>
            <a:ext cx="10972798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0" i="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41131C-3998-2E44-8F68-C283A148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348" y="3602038"/>
            <a:ext cx="10972798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Lato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E8DD483D-DFCB-14B6-4470-AF91D08FD90B}"/>
              </a:ext>
            </a:extLst>
          </p:cNvPr>
          <p:cNvSpPr/>
          <p:nvPr userDrawn="1"/>
        </p:nvSpPr>
        <p:spPr>
          <a:xfrm>
            <a:off x="-9626" y="0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45D1C81E-7F90-C34C-4B91-BE86228ACE2D}"/>
              </a:ext>
            </a:extLst>
          </p:cNvPr>
          <p:cNvSpPr/>
          <p:nvPr userDrawn="1"/>
        </p:nvSpPr>
        <p:spPr>
          <a:xfrm>
            <a:off x="-9626" y="-1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1577641-163E-2011-124C-CF5A262FACC0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B1FCE1B-4AAB-5D8E-AA04-968FDF0EB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B09E8B5-60A3-ED85-188A-7D6C2AF16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42008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0ED4C732-E791-3F44-947B-BAF5ED29BC33}"/>
              </a:ext>
            </a:extLst>
          </p:cNvPr>
          <p:cNvSpPr/>
          <p:nvPr/>
        </p:nvSpPr>
        <p:spPr>
          <a:xfrm>
            <a:off x="-9626" y="0"/>
            <a:ext cx="12198096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80D38B31-8EDA-A745-BF0A-9A87AFF67784}"/>
              </a:ext>
            </a:extLst>
          </p:cNvPr>
          <p:cNvSpPr/>
          <p:nvPr/>
        </p:nvSpPr>
        <p:spPr>
          <a:xfrm>
            <a:off x="-9626" y="-1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4598C5-9C2B-7D4E-8F2E-08DA8DBDBE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348" y="1122363"/>
            <a:ext cx="10972798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0" i="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41131C-3998-2E44-8F68-C283A148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348" y="3602038"/>
            <a:ext cx="10972798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Lato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B8CD75B1-62A7-9939-1A2D-4E042093F5CA}"/>
              </a:ext>
            </a:extLst>
          </p:cNvPr>
          <p:cNvSpPr/>
          <p:nvPr userDrawn="1"/>
        </p:nvSpPr>
        <p:spPr>
          <a:xfrm>
            <a:off x="-9626" y="0"/>
            <a:ext cx="12198096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EE2C3E17-A0FF-485B-70BB-5B55FCE7506A}"/>
              </a:ext>
            </a:extLst>
          </p:cNvPr>
          <p:cNvSpPr/>
          <p:nvPr userDrawn="1"/>
        </p:nvSpPr>
        <p:spPr>
          <a:xfrm>
            <a:off x="-9626" y="-1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C05928F-D8BA-EE28-F349-34A98C57C48E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16F94D6-FD07-8257-C71F-3E625E5D25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5767EBC2-E9CC-CA1E-C880-F738A621CF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228266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0ED4C732-E791-3F44-947B-BAF5ED29BC33}"/>
              </a:ext>
            </a:extLst>
          </p:cNvPr>
          <p:cNvSpPr/>
          <p:nvPr/>
        </p:nvSpPr>
        <p:spPr>
          <a:xfrm>
            <a:off x="-9626" y="0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25" name="Freeform 24">
            <a:extLst>
              <a:ext uri="{FF2B5EF4-FFF2-40B4-BE49-F238E27FC236}">
                <a16:creationId xmlns:a16="http://schemas.microsoft.com/office/drawing/2014/main" id="{80D38B31-8EDA-A745-BF0A-9A87AFF67784}"/>
              </a:ext>
            </a:extLst>
          </p:cNvPr>
          <p:cNvSpPr/>
          <p:nvPr/>
        </p:nvSpPr>
        <p:spPr>
          <a:xfrm>
            <a:off x="-9626" y="-1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4598C5-9C2B-7D4E-8F2E-08DA8DBDBE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348" y="1122363"/>
            <a:ext cx="10972798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0" i="0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41131C-3998-2E44-8F68-C283A148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348" y="3602038"/>
            <a:ext cx="10972798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Lato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C6188331-A9CE-6FCB-5F7D-EE73B07EBF22}"/>
              </a:ext>
            </a:extLst>
          </p:cNvPr>
          <p:cNvSpPr/>
          <p:nvPr userDrawn="1"/>
        </p:nvSpPr>
        <p:spPr>
          <a:xfrm>
            <a:off x="-9626" y="0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>
            <a:blip r:embed="rId2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9AD78222-0CB5-A872-9029-7BA7B16661B0}"/>
              </a:ext>
            </a:extLst>
          </p:cNvPr>
          <p:cNvSpPr/>
          <p:nvPr userDrawn="1"/>
        </p:nvSpPr>
        <p:spPr>
          <a:xfrm>
            <a:off x="-9626" y="-1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E624126-3AAA-3C69-5133-3C5F146D441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4D80B1-E7BC-02B2-700E-F4D447813F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DC91647-639F-8483-CCEB-D5D2C8E8F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48059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" preserve="1" userDrawn="1">
  <p:cSld name="Title Slide 2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group of people in an office&#10;&#10;Description automatically generated">
            <a:extLst>
              <a:ext uri="{FF2B5EF4-FFF2-40B4-BE49-F238E27FC236}">
                <a16:creationId xmlns:a16="http://schemas.microsoft.com/office/drawing/2014/main" id="{1D98ABDF-5F67-FF4B-AF4B-BDA45A8714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6" y="0"/>
            <a:ext cx="12201549" cy="5815910"/>
          </a:xfrm>
          <a:custGeom>
            <a:avLst/>
            <a:gdLst>
              <a:gd name="connsiteX0" fmla="*/ 9554 w 12201549"/>
              <a:gd name="connsiteY0" fmla="*/ 0 h 5815910"/>
              <a:gd name="connsiteX1" fmla="*/ 12201549 w 12201549"/>
              <a:gd name="connsiteY1" fmla="*/ 0 h 5815910"/>
              <a:gd name="connsiteX2" fmla="*/ 12201549 w 12201549"/>
              <a:gd name="connsiteY2" fmla="*/ 4706754 h 5815910"/>
              <a:gd name="connsiteX3" fmla="*/ 762526 w 12201549"/>
              <a:gd name="connsiteY3" fmla="*/ 5768870 h 5815910"/>
              <a:gd name="connsiteX4" fmla="*/ 376441 w 12201549"/>
              <a:gd name="connsiteY4" fmla="*/ 5815910 h 5815910"/>
              <a:gd name="connsiteX5" fmla="*/ 0 w 12201549"/>
              <a:gd name="connsiteY5" fmla="*/ 5815910 h 581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01549" h="5815910">
                <a:moveTo>
                  <a:pt x="9554" y="0"/>
                </a:moveTo>
                <a:lnTo>
                  <a:pt x="12201549" y="0"/>
                </a:lnTo>
                <a:lnTo>
                  <a:pt x="12201549" y="4706754"/>
                </a:lnTo>
                <a:cubicBezTo>
                  <a:pt x="8388541" y="5194033"/>
                  <a:pt x="4575534" y="5326004"/>
                  <a:pt x="762526" y="5768870"/>
                </a:cubicBezTo>
                <a:lnTo>
                  <a:pt x="376441" y="5815910"/>
                </a:lnTo>
                <a:lnTo>
                  <a:pt x="0" y="5815910"/>
                </a:lnTo>
                <a:close/>
              </a:path>
            </a:pathLst>
          </a:custGeom>
        </p:spPr>
      </p:pic>
      <p:sp>
        <p:nvSpPr>
          <p:cNvPr id="78" name="Google Shape;78;p27"/>
          <p:cNvSpPr/>
          <p:nvPr/>
        </p:nvSpPr>
        <p:spPr>
          <a:xfrm>
            <a:off x="-18064" y="-22938"/>
            <a:ext cx="12201625" cy="586178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>
            <a:gsLst>
              <a:gs pos="0">
                <a:srgbClr val="000000">
                  <a:alpha val="66941"/>
                </a:srgbClr>
              </a:gs>
              <a:gs pos="49000">
                <a:srgbClr val="000000">
                  <a:alpha val="39943"/>
                </a:srgbClr>
              </a:gs>
              <a:gs pos="99000">
                <a:srgbClr val="000000">
                  <a:alpha val="15962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0" tIns="45698" rIns="91420" bIns="45698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 dirty="0">
              <a:solidFill>
                <a:schemeClr val="l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Calibri"/>
            </a:endParaRPr>
          </a:p>
        </p:txBody>
      </p:sp>
      <p:sp>
        <p:nvSpPr>
          <p:cNvPr id="2" name="Google Shape;79;p27">
            <a:extLst>
              <a:ext uri="{FF2B5EF4-FFF2-40B4-BE49-F238E27FC236}">
                <a16:creationId xmlns:a16="http://schemas.microsoft.com/office/drawing/2014/main" id="{1EEAA7F3-2452-B2D9-ABF6-863851AB9FF4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96350" y="1122363"/>
            <a:ext cx="10972799" cy="1253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Lato"/>
              <a:buNone/>
              <a:defRPr sz="4400" b="0" i="0">
                <a:solidFill>
                  <a:schemeClr val="l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Lat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Google Shape;80;p27">
            <a:extLst>
              <a:ext uri="{FF2B5EF4-FFF2-40B4-BE49-F238E27FC236}">
                <a16:creationId xmlns:a16="http://schemas.microsoft.com/office/drawing/2014/main" id="{E12D6AC6-25CE-0AE3-09DE-D976BE38A4D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96350" y="2494723"/>
            <a:ext cx="10972799" cy="2763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0" i="0">
                <a:solidFill>
                  <a:schemeClr val="lt1"/>
                </a:solidFill>
                <a:latin typeface="Lato" panose="020F0502020204030203" pitchFamily="34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None/>
              <a:defRPr sz="19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79A8C1C-6F96-489C-C7AF-7D0C3D967BF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A2B6EE0-F383-EFF6-C8C2-0DA6D7B17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C952E43-C5DA-3BC2-9A97-5FA75713B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232637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" preserve="1" userDrawn="1">
  <p:cSld name="2_Title Slide 2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1D98ABDF-5F67-FF4B-AF4B-BDA45A8714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" y="0"/>
            <a:ext cx="12201549" cy="5815910"/>
          </a:xfrm>
          <a:custGeom>
            <a:avLst/>
            <a:gdLst>
              <a:gd name="connsiteX0" fmla="*/ 9554 w 12201549"/>
              <a:gd name="connsiteY0" fmla="*/ 0 h 5815910"/>
              <a:gd name="connsiteX1" fmla="*/ 12201549 w 12201549"/>
              <a:gd name="connsiteY1" fmla="*/ 0 h 5815910"/>
              <a:gd name="connsiteX2" fmla="*/ 12201549 w 12201549"/>
              <a:gd name="connsiteY2" fmla="*/ 4706754 h 5815910"/>
              <a:gd name="connsiteX3" fmla="*/ 762526 w 12201549"/>
              <a:gd name="connsiteY3" fmla="*/ 5768870 h 5815910"/>
              <a:gd name="connsiteX4" fmla="*/ 376441 w 12201549"/>
              <a:gd name="connsiteY4" fmla="*/ 5815910 h 5815910"/>
              <a:gd name="connsiteX5" fmla="*/ 0 w 12201549"/>
              <a:gd name="connsiteY5" fmla="*/ 5815910 h 581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01549" h="5815910">
                <a:moveTo>
                  <a:pt x="9554" y="0"/>
                </a:moveTo>
                <a:lnTo>
                  <a:pt x="12201549" y="0"/>
                </a:lnTo>
                <a:lnTo>
                  <a:pt x="12201549" y="4706754"/>
                </a:lnTo>
                <a:cubicBezTo>
                  <a:pt x="8388541" y="5194033"/>
                  <a:pt x="4575534" y="5326004"/>
                  <a:pt x="762526" y="5768870"/>
                </a:cubicBezTo>
                <a:lnTo>
                  <a:pt x="376441" y="5815910"/>
                </a:lnTo>
                <a:lnTo>
                  <a:pt x="0" y="5815910"/>
                </a:lnTo>
                <a:close/>
              </a:path>
            </a:pathLst>
          </a:custGeom>
        </p:spPr>
      </p:pic>
      <p:sp>
        <p:nvSpPr>
          <p:cNvPr id="78" name="Google Shape;78;p27"/>
          <p:cNvSpPr/>
          <p:nvPr/>
        </p:nvSpPr>
        <p:spPr>
          <a:xfrm>
            <a:off x="0" y="0"/>
            <a:ext cx="12201625" cy="586178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>
            <a:gsLst>
              <a:gs pos="0">
                <a:srgbClr val="000000">
                  <a:alpha val="53000"/>
                </a:srgbClr>
              </a:gs>
              <a:gs pos="49000">
                <a:srgbClr val="000000">
                  <a:alpha val="35802"/>
                </a:srgbClr>
              </a:gs>
              <a:gs pos="99000">
                <a:srgbClr val="000000">
                  <a:alpha val="26981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0" tIns="45698" rIns="91420" bIns="45698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 dirty="0">
              <a:solidFill>
                <a:schemeClr val="l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Calibri"/>
            </a:endParaRPr>
          </a:p>
        </p:txBody>
      </p:sp>
      <p:sp>
        <p:nvSpPr>
          <p:cNvPr id="2" name="Google Shape;79;p27">
            <a:extLst>
              <a:ext uri="{FF2B5EF4-FFF2-40B4-BE49-F238E27FC236}">
                <a16:creationId xmlns:a16="http://schemas.microsoft.com/office/drawing/2014/main" id="{EA96B48B-21AB-3CA4-2919-10077BAF77A3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96350" y="1122363"/>
            <a:ext cx="10972799" cy="1253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Lato"/>
              <a:buNone/>
              <a:defRPr sz="4400" b="0" i="0">
                <a:solidFill>
                  <a:schemeClr val="l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Lat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5" name="Google Shape;80;p27">
            <a:extLst>
              <a:ext uri="{FF2B5EF4-FFF2-40B4-BE49-F238E27FC236}">
                <a16:creationId xmlns:a16="http://schemas.microsoft.com/office/drawing/2014/main" id="{3BF522C4-598B-80E0-BA49-526EFB6F523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96350" y="2494723"/>
            <a:ext cx="10972799" cy="2763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0" i="0">
                <a:solidFill>
                  <a:schemeClr val="lt1"/>
                </a:solidFill>
                <a:latin typeface="Lato" panose="020F0502020204030203" pitchFamily="34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None/>
              <a:defRPr sz="19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1DF096D-E817-769A-A5D5-50807C7B1A9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BD73F28-32FE-3734-D5BC-02D627CA72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9EF2E8E-7084-2D48-C2F1-D82687C8AB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58473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" preserve="1">
  <p:cSld name="2_Title Slide 2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1D98ABDF-5F67-FF4B-AF4B-BDA45A8714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6" y="0"/>
            <a:ext cx="12201549" cy="5815910"/>
          </a:xfrm>
          <a:custGeom>
            <a:avLst/>
            <a:gdLst>
              <a:gd name="connsiteX0" fmla="*/ 9554 w 12201549"/>
              <a:gd name="connsiteY0" fmla="*/ 0 h 5815910"/>
              <a:gd name="connsiteX1" fmla="*/ 12201549 w 12201549"/>
              <a:gd name="connsiteY1" fmla="*/ 0 h 5815910"/>
              <a:gd name="connsiteX2" fmla="*/ 12201549 w 12201549"/>
              <a:gd name="connsiteY2" fmla="*/ 4706754 h 5815910"/>
              <a:gd name="connsiteX3" fmla="*/ 762526 w 12201549"/>
              <a:gd name="connsiteY3" fmla="*/ 5768870 h 5815910"/>
              <a:gd name="connsiteX4" fmla="*/ 376441 w 12201549"/>
              <a:gd name="connsiteY4" fmla="*/ 5815910 h 5815910"/>
              <a:gd name="connsiteX5" fmla="*/ 0 w 12201549"/>
              <a:gd name="connsiteY5" fmla="*/ 5815910 h 581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01549" h="5815910">
                <a:moveTo>
                  <a:pt x="9554" y="0"/>
                </a:moveTo>
                <a:lnTo>
                  <a:pt x="12201549" y="0"/>
                </a:lnTo>
                <a:lnTo>
                  <a:pt x="12201549" y="4706754"/>
                </a:lnTo>
                <a:cubicBezTo>
                  <a:pt x="8388541" y="5194033"/>
                  <a:pt x="4575534" y="5326004"/>
                  <a:pt x="762526" y="5768870"/>
                </a:cubicBezTo>
                <a:lnTo>
                  <a:pt x="376441" y="5815910"/>
                </a:lnTo>
                <a:lnTo>
                  <a:pt x="0" y="5815910"/>
                </a:lnTo>
                <a:close/>
              </a:path>
            </a:pathLst>
          </a:custGeom>
        </p:spPr>
      </p:pic>
      <p:sp>
        <p:nvSpPr>
          <p:cNvPr id="78" name="Google Shape;78;p27"/>
          <p:cNvSpPr/>
          <p:nvPr/>
        </p:nvSpPr>
        <p:spPr>
          <a:xfrm>
            <a:off x="-18064" y="-22938"/>
            <a:ext cx="12201625" cy="586178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>
            <a:gsLst>
              <a:gs pos="0">
                <a:srgbClr val="000000">
                  <a:alpha val="53000"/>
                </a:srgbClr>
              </a:gs>
              <a:gs pos="49000">
                <a:srgbClr val="000000">
                  <a:alpha val="35802"/>
                </a:srgbClr>
              </a:gs>
              <a:gs pos="99000">
                <a:srgbClr val="000000">
                  <a:alpha val="26981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0" tIns="45698" rIns="91420" bIns="45698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 dirty="0">
              <a:solidFill>
                <a:schemeClr val="l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Calibri"/>
            </a:endParaRPr>
          </a:p>
        </p:txBody>
      </p:sp>
      <p:sp>
        <p:nvSpPr>
          <p:cNvPr id="10" name="Google Shape;79;p27">
            <a:extLst>
              <a:ext uri="{FF2B5EF4-FFF2-40B4-BE49-F238E27FC236}">
                <a16:creationId xmlns:a16="http://schemas.microsoft.com/office/drawing/2014/main" id="{919C8BF3-0938-7CDE-1214-2812254888C9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96350" y="1122363"/>
            <a:ext cx="10972799" cy="1253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Lato"/>
              <a:buNone/>
              <a:defRPr sz="4400" b="1" i="0">
                <a:solidFill>
                  <a:schemeClr val="l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Lat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1" name="Google Shape;80;p27">
            <a:extLst>
              <a:ext uri="{FF2B5EF4-FFF2-40B4-BE49-F238E27FC236}">
                <a16:creationId xmlns:a16="http://schemas.microsoft.com/office/drawing/2014/main" id="{7425C27D-A10E-6013-5C02-E18FA80EACA7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96350" y="2494723"/>
            <a:ext cx="10972799" cy="2763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0" i="0">
                <a:solidFill>
                  <a:schemeClr val="lt1"/>
                </a:solidFill>
                <a:latin typeface="Lato" panose="020F0502020204030203" pitchFamily="34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None/>
              <a:defRPr sz="19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0A51A3-78A8-10C9-D099-FF9F45FB93F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BE40D4-141B-CC21-FEA1-162005887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0E0ED9-6B15-E192-955E-70FC6A038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96881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" preserve="1">
  <p:cSld name="2_Title Slide 2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A picture containing person&#10;&#10;Description automatically generated">
            <a:extLst>
              <a:ext uri="{FF2B5EF4-FFF2-40B4-BE49-F238E27FC236}">
                <a16:creationId xmlns:a16="http://schemas.microsoft.com/office/drawing/2014/main" id="{D23F6D0F-A5E2-1C36-ABAC-159ED1E4E7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8064" y="-55189"/>
            <a:ext cx="12201625" cy="5861784"/>
          </a:xfrm>
          <a:custGeom>
            <a:avLst/>
            <a:gdLst>
              <a:gd name="connsiteX0" fmla="*/ 9630 w 12201625"/>
              <a:gd name="connsiteY0" fmla="*/ 0 h 5861784"/>
              <a:gd name="connsiteX1" fmla="*/ 12201625 w 12201625"/>
              <a:gd name="connsiteY1" fmla="*/ 0 h 5861784"/>
              <a:gd name="connsiteX2" fmla="*/ 12201625 w 12201625"/>
              <a:gd name="connsiteY2" fmla="*/ 4706753 h 5861784"/>
              <a:gd name="connsiteX3" fmla="*/ 0 w 12201625"/>
              <a:gd name="connsiteY3" fmla="*/ 5861784 h 5861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01625" h="5861784">
                <a:moveTo>
                  <a:pt x="9630" y="0"/>
                </a:moveTo>
                <a:lnTo>
                  <a:pt x="12201625" y="0"/>
                </a:lnTo>
                <a:lnTo>
                  <a:pt x="12201625" y="4706753"/>
                </a:lnTo>
                <a:cubicBezTo>
                  <a:pt x="8134417" y="5226517"/>
                  <a:pt x="4067208" y="5342020"/>
                  <a:pt x="0" y="5861784"/>
                </a:cubicBezTo>
                <a:close/>
              </a:path>
            </a:pathLst>
          </a:custGeom>
        </p:spPr>
      </p:pic>
      <p:sp>
        <p:nvSpPr>
          <p:cNvPr id="78" name="Google Shape;78;p27"/>
          <p:cNvSpPr/>
          <p:nvPr/>
        </p:nvSpPr>
        <p:spPr>
          <a:xfrm>
            <a:off x="-18064" y="-55190"/>
            <a:ext cx="12201625" cy="586178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>
            <a:gsLst>
              <a:gs pos="0">
                <a:srgbClr val="000000">
                  <a:alpha val="53000"/>
                </a:srgbClr>
              </a:gs>
              <a:gs pos="49000">
                <a:srgbClr val="000000">
                  <a:alpha val="35802"/>
                </a:srgbClr>
              </a:gs>
              <a:gs pos="99000">
                <a:srgbClr val="000000">
                  <a:alpha val="26981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0" tIns="45698" rIns="91420" bIns="45698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 dirty="0">
              <a:solidFill>
                <a:schemeClr val="l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Calibri"/>
            </a:endParaRPr>
          </a:p>
        </p:txBody>
      </p:sp>
      <p:sp>
        <p:nvSpPr>
          <p:cNvPr id="2" name="Google Shape;79;p27">
            <a:extLst>
              <a:ext uri="{FF2B5EF4-FFF2-40B4-BE49-F238E27FC236}">
                <a16:creationId xmlns:a16="http://schemas.microsoft.com/office/drawing/2014/main" id="{54CFFE38-43D3-83EF-7FBC-386D5D27DBB0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96350" y="1122363"/>
            <a:ext cx="10972799" cy="1253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Lato"/>
              <a:buNone/>
              <a:defRPr sz="4400" b="1" i="0">
                <a:solidFill>
                  <a:schemeClr val="l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Lat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5" name="Google Shape;80;p27">
            <a:extLst>
              <a:ext uri="{FF2B5EF4-FFF2-40B4-BE49-F238E27FC236}">
                <a16:creationId xmlns:a16="http://schemas.microsoft.com/office/drawing/2014/main" id="{BD11A148-A179-86ED-BA1D-5C680FD6BAB0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96350" y="2494723"/>
            <a:ext cx="10972799" cy="2763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0" i="0">
                <a:solidFill>
                  <a:schemeClr val="lt1"/>
                </a:solidFill>
                <a:latin typeface="Lato" panose="020F0502020204030203" pitchFamily="34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None/>
              <a:defRPr sz="19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7C2B214-07C7-026B-456E-2EE07E200BBA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045861-9CCE-F49A-488A-1DEFF5A659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3E76D8F-BEAD-A4E2-2D8B-4F00006EF6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645126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" preserve="1">
  <p:cSld name="2_Title Slide 2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3A66C84-96FC-C2BE-9F8F-1742CBB9A4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7689" y="0"/>
            <a:ext cx="12191999" cy="5845478"/>
          </a:xfrm>
          <a:custGeom>
            <a:avLst/>
            <a:gdLst>
              <a:gd name="connsiteX0" fmla="*/ 0 w 12191999"/>
              <a:gd name="connsiteY0" fmla="*/ 0 h 5845478"/>
              <a:gd name="connsiteX1" fmla="*/ 12191999 w 12191999"/>
              <a:gd name="connsiteY1" fmla="*/ 0 h 5845478"/>
              <a:gd name="connsiteX2" fmla="*/ 12191999 w 12191999"/>
              <a:gd name="connsiteY2" fmla="*/ 4691620 h 5845478"/>
              <a:gd name="connsiteX3" fmla="*/ 752976 w 12191999"/>
              <a:gd name="connsiteY3" fmla="*/ 5753736 h 5845478"/>
              <a:gd name="connsiteX4" fmla="*/ 0 w 12191999"/>
              <a:gd name="connsiteY4" fmla="*/ 5845478 h 5845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5845478">
                <a:moveTo>
                  <a:pt x="0" y="0"/>
                </a:moveTo>
                <a:lnTo>
                  <a:pt x="12191999" y="0"/>
                </a:lnTo>
                <a:lnTo>
                  <a:pt x="12191999" y="4691620"/>
                </a:lnTo>
                <a:cubicBezTo>
                  <a:pt x="8378992" y="5178899"/>
                  <a:pt x="4565984" y="5310870"/>
                  <a:pt x="752976" y="5753736"/>
                </a:cubicBezTo>
                <a:lnTo>
                  <a:pt x="0" y="584547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8" name="Google Shape;78;p27"/>
          <p:cNvSpPr/>
          <p:nvPr/>
        </p:nvSpPr>
        <p:spPr>
          <a:xfrm>
            <a:off x="-17437" y="-16307"/>
            <a:ext cx="12201625" cy="586178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>
            <a:gsLst>
              <a:gs pos="0">
                <a:srgbClr val="000000">
                  <a:alpha val="53000"/>
                </a:srgbClr>
              </a:gs>
              <a:gs pos="49000">
                <a:srgbClr val="000000">
                  <a:alpha val="35802"/>
                </a:srgbClr>
              </a:gs>
              <a:gs pos="99000">
                <a:srgbClr val="000000">
                  <a:alpha val="26981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0" tIns="45698" rIns="91420" bIns="45698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 dirty="0">
              <a:solidFill>
                <a:schemeClr val="l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Calibri"/>
            </a:endParaRPr>
          </a:p>
        </p:txBody>
      </p:sp>
      <p:sp>
        <p:nvSpPr>
          <p:cNvPr id="13" name="Google Shape;79;p27">
            <a:extLst>
              <a:ext uri="{FF2B5EF4-FFF2-40B4-BE49-F238E27FC236}">
                <a16:creationId xmlns:a16="http://schemas.microsoft.com/office/drawing/2014/main" id="{2ED731AA-D867-317C-5BEA-B69BBB5549D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96350" y="1122363"/>
            <a:ext cx="10972799" cy="1253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Lato"/>
              <a:buNone/>
              <a:defRPr sz="4400" b="0" i="0">
                <a:solidFill>
                  <a:schemeClr val="l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Lat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5" name="Google Shape;80;p27">
            <a:extLst>
              <a:ext uri="{FF2B5EF4-FFF2-40B4-BE49-F238E27FC236}">
                <a16:creationId xmlns:a16="http://schemas.microsoft.com/office/drawing/2014/main" id="{C3831792-3D4D-70CB-7254-FB22884DB70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96350" y="2494723"/>
            <a:ext cx="10972799" cy="2763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0" i="0">
                <a:solidFill>
                  <a:schemeClr val="lt1"/>
                </a:solidFill>
                <a:latin typeface="Lato" panose="020F0502020204030203" pitchFamily="34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None/>
              <a:defRPr sz="19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C5A97F-0363-5FEF-70F9-C8FD1A944B47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1348982-ABC9-1F86-3A97-73AEA57FEA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F4EF84B-04DF-D270-EF85-5E62127319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6138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" preserve="1">
  <p:cSld name="2_Title Slide 2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3A66C84-96FC-C2BE-9F8F-1742CBB9A4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27689" y="0"/>
            <a:ext cx="12191999" cy="5845478"/>
          </a:xfrm>
          <a:custGeom>
            <a:avLst/>
            <a:gdLst>
              <a:gd name="connsiteX0" fmla="*/ 0 w 12191999"/>
              <a:gd name="connsiteY0" fmla="*/ 0 h 5845478"/>
              <a:gd name="connsiteX1" fmla="*/ 12191999 w 12191999"/>
              <a:gd name="connsiteY1" fmla="*/ 0 h 5845478"/>
              <a:gd name="connsiteX2" fmla="*/ 12191999 w 12191999"/>
              <a:gd name="connsiteY2" fmla="*/ 4691620 h 5845478"/>
              <a:gd name="connsiteX3" fmla="*/ 752976 w 12191999"/>
              <a:gd name="connsiteY3" fmla="*/ 5753736 h 5845478"/>
              <a:gd name="connsiteX4" fmla="*/ 0 w 12191999"/>
              <a:gd name="connsiteY4" fmla="*/ 5845478 h 58454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5845478">
                <a:moveTo>
                  <a:pt x="0" y="0"/>
                </a:moveTo>
                <a:lnTo>
                  <a:pt x="12191999" y="0"/>
                </a:lnTo>
                <a:lnTo>
                  <a:pt x="12191999" y="4691620"/>
                </a:lnTo>
                <a:cubicBezTo>
                  <a:pt x="8378992" y="5178899"/>
                  <a:pt x="4565984" y="5310870"/>
                  <a:pt x="752976" y="5753736"/>
                </a:cubicBezTo>
                <a:lnTo>
                  <a:pt x="0" y="584547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78" name="Google Shape;78;p27"/>
          <p:cNvSpPr/>
          <p:nvPr/>
        </p:nvSpPr>
        <p:spPr>
          <a:xfrm>
            <a:off x="-9625" y="0"/>
            <a:ext cx="12201625" cy="586178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>
            <a:gsLst>
              <a:gs pos="0">
                <a:srgbClr val="000000">
                  <a:alpha val="53000"/>
                </a:srgbClr>
              </a:gs>
              <a:gs pos="49000">
                <a:srgbClr val="000000">
                  <a:alpha val="35802"/>
                </a:srgbClr>
              </a:gs>
              <a:gs pos="99000">
                <a:srgbClr val="000000">
                  <a:alpha val="26981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0" tIns="45698" rIns="91420" bIns="45698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 dirty="0">
              <a:solidFill>
                <a:schemeClr val="l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Calibri"/>
            </a:endParaRPr>
          </a:p>
        </p:txBody>
      </p:sp>
      <p:sp>
        <p:nvSpPr>
          <p:cNvPr id="13" name="Google Shape;79;p27">
            <a:extLst>
              <a:ext uri="{FF2B5EF4-FFF2-40B4-BE49-F238E27FC236}">
                <a16:creationId xmlns:a16="http://schemas.microsoft.com/office/drawing/2014/main" id="{2ED731AA-D867-317C-5BEA-B69BBB5549DF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96350" y="1122363"/>
            <a:ext cx="10972799" cy="1253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Lato"/>
              <a:buNone/>
              <a:defRPr sz="4400" b="1" i="0">
                <a:solidFill>
                  <a:schemeClr val="l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Lat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15" name="Google Shape;80;p27">
            <a:extLst>
              <a:ext uri="{FF2B5EF4-FFF2-40B4-BE49-F238E27FC236}">
                <a16:creationId xmlns:a16="http://schemas.microsoft.com/office/drawing/2014/main" id="{C3831792-3D4D-70CB-7254-FB22884DB70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96350" y="2494723"/>
            <a:ext cx="10972799" cy="2763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0" i="0">
                <a:solidFill>
                  <a:schemeClr val="lt1"/>
                </a:solidFill>
                <a:latin typeface="Lato" panose="020F0502020204030203" pitchFamily="34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None/>
              <a:defRPr sz="19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C8C16DD-75E7-DF9F-22AA-45210C7450F6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49A0BA-8832-6878-05D2-AB97E42819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115387D-CFD6-94DE-5F05-B93EAE0B8A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183334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" preserve="1">
  <p:cSld name="2_Title Slide 2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sky, outdoor, city, day&#10;&#10;Description automatically generated">
            <a:extLst>
              <a:ext uri="{FF2B5EF4-FFF2-40B4-BE49-F238E27FC236}">
                <a16:creationId xmlns:a16="http://schemas.microsoft.com/office/drawing/2014/main" id="{FF3E2718-76FB-2A1F-0CE5-FE94F1F612E0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524" y="0"/>
            <a:ext cx="12188952" cy="5855697"/>
          </a:xfrm>
          <a:custGeom>
            <a:avLst/>
            <a:gdLst>
              <a:gd name="connsiteX0" fmla="*/ 9630 w 12201625"/>
              <a:gd name="connsiteY0" fmla="*/ 0 h 5861785"/>
              <a:gd name="connsiteX1" fmla="*/ 12201625 w 12201625"/>
              <a:gd name="connsiteY1" fmla="*/ 0 h 5861785"/>
              <a:gd name="connsiteX2" fmla="*/ 12201625 w 12201625"/>
              <a:gd name="connsiteY2" fmla="*/ 4706754 h 5861785"/>
              <a:gd name="connsiteX3" fmla="*/ 0 w 12201625"/>
              <a:gd name="connsiteY3" fmla="*/ 5861785 h 5861785"/>
              <a:gd name="connsiteX4" fmla="*/ 9630 w 12201625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1625" h="5861785">
                <a:moveTo>
                  <a:pt x="9630" y="0"/>
                </a:moveTo>
                <a:lnTo>
                  <a:pt x="12201625" y="0"/>
                </a:lnTo>
                <a:lnTo>
                  <a:pt x="12201625" y="4706754"/>
                </a:lnTo>
                <a:cubicBezTo>
                  <a:pt x="8134417" y="5226518"/>
                  <a:pt x="4067208" y="5342021"/>
                  <a:pt x="0" y="5861785"/>
                </a:cubicBezTo>
                <a:cubicBezTo>
                  <a:pt x="3210" y="3907857"/>
                  <a:pt x="6421" y="1953928"/>
                  <a:pt x="9630" y="0"/>
                </a:cubicBezTo>
                <a:close/>
              </a:path>
            </a:pathLst>
          </a:custGeom>
        </p:spPr>
      </p:pic>
      <p:sp>
        <p:nvSpPr>
          <p:cNvPr id="7" name="Google Shape;78;p27">
            <a:extLst>
              <a:ext uri="{FF2B5EF4-FFF2-40B4-BE49-F238E27FC236}">
                <a16:creationId xmlns:a16="http://schemas.microsoft.com/office/drawing/2014/main" id="{1F803305-F2FF-CF72-775C-D5ACA2824C68}"/>
              </a:ext>
            </a:extLst>
          </p:cNvPr>
          <p:cNvSpPr/>
          <p:nvPr/>
        </p:nvSpPr>
        <p:spPr>
          <a:xfrm>
            <a:off x="-3048" y="0"/>
            <a:ext cx="12198096" cy="586178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>
            <a:gsLst>
              <a:gs pos="0">
                <a:srgbClr val="000000">
                  <a:alpha val="53000"/>
                </a:srgbClr>
              </a:gs>
              <a:gs pos="49000">
                <a:srgbClr val="000000">
                  <a:alpha val="35802"/>
                </a:srgbClr>
              </a:gs>
              <a:gs pos="99000">
                <a:srgbClr val="000000">
                  <a:alpha val="26981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0" tIns="45698" rIns="91420" bIns="45698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 dirty="0">
              <a:solidFill>
                <a:schemeClr val="l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Calibri"/>
            </a:endParaRPr>
          </a:p>
        </p:txBody>
      </p:sp>
      <p:sp>
        <p:nvSpPr>
          <p:cNvPr id="2" name="Google Shape;79;p27">
            <a:extLst>
              <a:ext uri="{FF2B5EF4-FFF2-40B4-BE49-F238E27FC236}">
                <a16:creationId xmlns:a16="http://schemas.microsoft.com/office/drawing/2014/main" id="{10EC5960-EC13-0B12-92E2-32705422A0B2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96350" y="1122363"/>
            <a:ext cx="10972799" cy="1253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Lato"/>
              <a:buNone/>
              <a:defRPr sz="4400" b="1" i="0">
                <a:solidFill>
                  <a:schemeClr val="l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Lat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" name="Google Shape;80;p27">
            <a:extLst>
              <a:ext uri="{FF2B5EF4-FFF2-40B4-BE49-F238E27FC236}">
                <a16:creationId xmlns:a16="http://schemas.microsoft.com/office/drawing/2014/main" id="{ABCB18C0-1FD2-9D89-556D-C4AF3E5D1A2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96350" y="2494723"/>
            <a:ext cx="10972799" cy="2763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0" i="0">
                <a:solidFill>
                  <a:schemeClr val="lt1"/>
                </a:solidFill>
                <a:latin typeface="Lato" panose="020F0502020204030203" pitchFamily="34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None/>
              <a:defRPr sz="19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dirty="0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FBE109-C60F-9F92-F47D-B96E3C016AF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E6EDD1-AE87-06B0-AB39-4110FA7498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6614C461-3EDB-CEB6-C8D8-31447F23BE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758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-Logo" preserve="1" userDrawn="1">
  <p:cSld name="1_Title Slide 2-Logo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>
            <a:extLst>
              <a:ext uri="{FF2B5EF4-FFF2-40B4-BE49-F238E27FC236}">
                <a16:creationId xmlns:a16="http://schemas.microsoft.com/office/drawing/2014/main" id="{4B6084AA-BF39-BE45-B1E9-16D66B0C212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1818" y="-33597"/>
            <a:ext cx="12223817" cy="5875535"/>
          </a:xfrm>
          <a:custGeom>
            <a:avLst/>
            <a:gdLst>
              <a:gd name="connsiteX0" fmla="*/ 9625 w 12195208"/>
              <a:gd name="connsiteY0" fmla="*/ 0 h 5861784"/>
              <a:gd name="connsiteX1" fmla="*/ 12195208 w 12195208"/>
              <a:gd name="connsiteY1" fmla="*/ 0 h 5861784"/>
              <a:gd name="connsiteX2" fmla="*/ 12195208 w 12195208"/>
              <a:gd name="connsiteY2" fmla="*/ 4706754 h 5861784"/>
              <a:gd name="connsiteX3" fmla="*/ 762201 w 12195208"/>
              <a:gd name="connsiteY3" fmla="*/ 5768870 h 5861784"/>
              <a:gd name="connsiteX4" fmla="*/ 8 w 12195208"/>
              <a:gd name="connsiteY4" fmla="*/ 5861784 h 5861784"/>
              <a:gd name="connsiteX5" fmla="*/ 0 w 12195208"/>
              <a:gd name="connsiteY5" fmla="*/ 5861784 h 5861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5208" h="5861784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384206" y="5194033"/>
                  <a:pt x="4573203" y="5326004"/>
                  <a:pt x="762201" y="5768870"/>
                </a:cubicBezTo>
                <a:lnTo>
                  <a:pt x="8" y="5861784"/>
                </a:lnTo>
                <a:lnTo>
                  <a:pt x="0" y="5861784"/>
                </a:lnTo>
                <a:close/>
              </a:path>
            </a:pathLst>
          </a:cu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7449033-8CDC-9E89-2483-C24B41F322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Google Shape;38;p21">
            <a:extLst>
              <a:ext uri="{FF2B5EF4-FFF2-40B4-BE49-F238E27FC236}">
                <a16:creationId xmlns:a16="http://schemas.microsoft.com/office/drawing/2014/main" id="{1C64624E-A8A9-4C25-8500-E926FBE4CE3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09600" y="1522381"/>
            <a:ext cx="10972799" cy="4576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bg1"/>
              </a:buClr>
              <a:buSzPts val="2400"/>
              <a:buChar char="•"/>
              <a:defRPr b="0" i="0">
                <a:solidFill>
                  <a:srgbClr val="FFFFFF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4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3A90B3-C525-8750-09C7-C9A1608A46F9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0F3612-F36B-FB5A-9BD7-8FE33EAA0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957FBD-C2E4-64A3-0F10-78F5F478E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5323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" preserve="1" userDrawn="1">
  <p:cSld name="2_Title Slide 2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sky, outdoor, city, day&#10;&#10;Description automatically generated">
            <a:extLst>
              <a:ext uri="{FF2B5EF4-FFF2-40B4-BE49-F238E27FC236}">
                <a16:creationId xmlns:a16="http://schemas.microsoft.com/office/drawing/2014/main" id="{FF3E2718-76FB-2A1F-0CE5-FE94F1F612E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18063" y="-55189"/>
            <a:ext cx="12201625" cy="5861785"/>
          </a:xfrm>
          <a:custGeom>
            <a:avLst/>
            <a:gdLst>
              <a:gd name="connsiteX0" fmla="*/ 9630 w 12201625"/>
              <a:gd name="connsiteY0" fmla="*/ 0 h 5861785"/>
              <a:gd name="connsiteX1" fmla="*/ 12201625 w 12201625"/>
              <a:gd name="connsiteY1" fmla="*/ 0 h 5861785"/>
              <a:gd name="connsiteX2" fmla="*/ 12201625 w 12201625"/>
              <a:gd name="connsiteY2" fmla="*/ 4706754 h 5861785"/>
              <a:gd name="connsiteX3" fmla="*/ 0 w 12201625"/>
              <a:gd name="connsiteY3" fmla="*/ 5861785 h 5861785"/>
              <a:gd name="connsiteX4" fmla="*/ 9630 w 12201625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1625" h="5861785">
                <a:moveTo>
                  <a:pt x="9630" y="0"/>
                </a:moveTo>
                <a:lnTo>
                  <a:pt x="12201625" y="0"/>
                </a:lnTo>
                <a:lnTo>
                  <a:pt x="12201625" y="4706754"/>
                </a:lnTo>
                <a:cubicBezTo>
                  <a:pt x="8134417" y="5226518"/>
                  <a:pt x="4067208" y="5342021"/>
                  <a:pt x="0" y="5861785"/>
                </a:cubicBezTo>
                <a:cubicBezTo>
                  <a:pt x="3210" y="3907857"/>
                  <a:pt x="6421" y="1953928"/>
                  <a:pt x="9630" y="0"/>
                </a:cubicBezTo>
                <a:close/>
              </a:path>
            </a:pathLst>
          </a:custGeom>
        </p:spPr>
      </p:pic>
      <p:sp>
        <p:nvSpPr>
          <p:cNvPr id="7" name="Google Shape;78;p27">
            <a:extLst>
              <a:ext uri="{FF2B5EF4-FFF2-40B4-BE49-F238E27FC236}">
                <a16:creationId xmlns:a16="http://schemas.microsoft.com/office/drawing/2014/main" id="{1F803305-F2FF-CF72-775C-D5ACA2824C68}"/>
              </a:ext>
            </a:extLst>
          </p:cNvPr>
          <p:cNvSpPr/>
          <p:nvPr userDrawn="1"/>
        </p:nvSpPr>
        <p:spPr>
          <a:xfrm>
            <a:off x="8438" y="-60269"/>
            <a:ext cx="12201625" cy="586178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>
            <a:gsLst>
              <a:gs pos="0">
                <a:srgbClr val="628637">
                  <a:alpha val="62000"/>
                </a:srgbClr>
              </a:gs>
              <a:gs pos="69000">
                <a:srgbClr val="87C13F">
                  <a:alpha val="49008"/>
                </a:srgbClr>
              </a:gs>
              <a:gs pos="35000">
                <a:srgbClr val="7EA744">
                  <a:alpha val="50000"/>
                </a:srgbClr>
              </a:gs>
              <a:gs pos="99000">
                <a:srgbClr val="87C13F">
                  <a:alpha val="8700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0" tIns="45699" rIns="91420" bIns="45699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lang="en-US" sz="1900" b="0" i="0" u="none" strike="noStrike" cap="none" dirty="0">
              <a:solidFill>
                <a:schemeClr val="l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Calibri"/>
            </a:endParaRPr>
          </a:p>
        </p:txBody>
      </p:sp>
      <p:sp>
        <p:nvSpPr>
          <p:cNvPr id="5" name="Google Shape;79;p27">
            <a:extLst>
              <a:ext uri="{FF2B5EF4-FFF2-40B4-BE49-F238E27FC236}">
                <a16:creationId xmlns:a16="http://schemas.microsoft.com/office/drawing/2014/main" id="{8953C5E1-87DC-572E-5C28-1CC31B486FB0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96350" y="1122363"/>
            <a:ext cx="10972799" cy="1253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Lato"/>
              <a:buNone/>
              <a:defRPr sz="4400" b="0" i="0">
                <a:solidFill>
                  <a:schemeClr val="l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Lat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6" name="Google Shape;80;p27">
            <a:extLst>
              <a:ext uri="{FF2B5EF4-FFF2-40B4-BE49-F238E27FC236}">
                <a16:creationId xmlns:a16="http://schemas.microsoft.com/office/drawing/2014/main" id="{1AA6C41D-D497-202E-149C-879AAA875021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96350" y="2494723"/>
            <a:ext cx="10972799" cy="2763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0" i="0">
                <a:solidFill>
                  <a:schemeClr val="lt1"/>
                </a:solidFill>
                <a:latin typeface="Lato" panose="020F0502020204030203" pitchFamily="34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None/>
              <a:defRPr sz="19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730B76-0AD1-7D19-25F3-D608F3486B7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B82EFB84-125C-6F2F-CAA7-0C03C5B6B6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E6401AA-D44F-9F8F-DA5C-9118B32E19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6921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" preserve="1">
  <p:cSld name="2_Title Slide 2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>
            <a:extLst>
              <a:ext uri="{FF2B5EF4-FFF2-40B4-BE49-F238E27FC236}">
                <a16:creationId xmlns:a16="http://schemas.microsoft.com/office/drawing/2014/main" id="{1D98ABDF-5F67-FF4B-AF4B-BDA45A8714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-18065" y="0"/>
            <a:ext cx="12201549" cy="5791446"/>
          </a:xfrm>
          <a:custGeom>
            <a:avLst/>
            <a:gdLst>
              <a:gd name="connsiteX0" fmla="*/ 9554 w 12201549"/>
              <a:gd name="connsiteY0" fmla="*/ 0 h 5815910"/>
              <a:gd name="connsiteX1" fmla="*/ 12201549 w 12201549"/>
              <a:gd name="connsiteY1" fmla="*/ 0 h 5815910"/>
              <a:gd name="connsiteX2" fmla="*/ 12201549 w 12201549"/>
              <a:gd name="connsiteY2" fmla="*/ 4706754 h 5815910"/>
              <a:gd name="connsiteX3" fmla="*/ 762526 w 12201549"/>
              <a:gd name="connsiteY3" fmla="*/ 5768870 h 5815910"/>
              <a:gd name="connsiteX4" fmla="*/ 376441 w 12201549"/>
              <a:gd name="connsiteY4" fmla="*/ 5815910 h 5815910"/>
              <a:gd name="connsiteX5" fmla="*/ 0 w 12201549"/>
              <a:gd name="connsiteY5" fmla="*/ 5815910 h 5815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01549" h="5815910">
                <a:moveTo>
                  <a:pt x="9554" y="0"/>
                </a:moveTo>
                <a:lnTo>
                  <a:pt x="12201549" y="0"/>
                </a:lnTo>
                <a:lnTo>
                  <a:pt x="12201549" y="4706754"/>
                </a:lnTo>
                <a:cubicBezTo>
                  <a:pt x="8388541" y="5194033"/>
                  <a:pt x="4575534" y="5326004"/>
                  <a:pt x="762526" y="5768870"/>
                </a:cubicBezTo>
                <a:lnTo>
                  <a:pt x="376441" y="5815910"/>
                </a:lnTo>
                <a:lnTo>
                  <a:pt x="0" y="5815910"/>
                </a:lnTo>
                <a:close/>
              </a:path>
            </a:pathLst>
          </a:custGeom>
        </p:spPr>
      </p:pic>
      <p:sp>
        <p:nvSpPr>
          <p:cNvPr id="78" name="Google Shape;78;p27"/>
          <p:cNvSpPr/>
          <p:nvPr/>
        </p:nvSpPr>
        <p:spPr>
          <a:xfrm>
            <a:off x="-18141" y="0"/>
            <a:ext cx="12201625" cy="586178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>
            <a:gsLst>
              <a:gs pos="0">
                <a:srgbClr val="000000">
                  <a:alpha val="53000"/>
                </a:srgbClr>
              </a:gs>
              <a:gs pos="49000">
                <a:srgbClr val="000000">
                  <a:alpha val="35802"/>
                </a:srgbClr>
              </a:gs>
              <a:gs pos="99000">
                <a:srgbClr val="000000">
                  <a:alpha val="26981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0" tIns="45698" rIns="91420" bIns="45698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 dirty="0">
              <a:solidFill>
                <a:schemeClr val="l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Calibri"/>
            </a:endParaRPr>
          </a:p>
        </p:txBody>
      </p:sp>
      <p:sp>
        <p:nvSpPr>
          <p:cNvPr id="2" name="Google Shape;79;p27">
            <a:extLst>
              <a:ext uri="{FF2B5EF4-FFF2-40B4-BE49-F238E27FC236}">
                <a16:creationId xmlns:a16="http://schemas.microsoft.com/office/drawing/2014/main" id="{1B72F5D7-314C-EE5E-F052-E160943A98FD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596350" y="1122363"/>
            <a:ext cx="10972799" cy="1253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Font typeface="Lato"/>
              <a:buNone/>
              <a:defRPr sz="4400" b="1" i="0">
                <a:solidFill>
                  <a:schemeClr val="lt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Lat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5" name="Google Shape;80;p27">
            <a:extLst>
              <a:ext uri="{FF2B5EF4-FFF2-40B4-BE49-F238E27FC236}">
                <a16:creationId xmlns:a16="http://schemas.microsoft.com/office/drawing/2014/main" id="{A9136F33-A51D-50AA-B691-FB9A22B90C08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96350" y="2494723"/>
            <a:ext cx="10972799" cy="27630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0" i="0">
                <a:solidFill>
                  <a:schemeClr val="lt1"/>
                </a:solidFill>
                <a:latin typeface="Lato" panose="020F0502020204030203" pitchFamily="34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None/>
              <a:defRPr sz="19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dirty="0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1EBC68-A2F7-584E-BE19-6A0A04A1BC38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E9CBAA4-C60E-32E8-05BE-0F4B9437C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5EFD697-6910-A937-2B26-35DF80666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243638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Generi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CED5E8ED-612B-A1E3-857E-B3A5E56469FE}"/>
              </a:ext>
            </a:extLst>
          </p:cNvPr>
          <p:cNvSpPr/>
          <p:nvPr userDrawn="1"/>
        </p:nvSpPr>
        <p:spPr>
          <a:xfrm>
            <a:off x="0" y="0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18000">
                <a:srgbClr val="0C649C"/>
              </a:gs>
              <a:gs pos="100000">
                <a:srgbClr val="00AEEF"/>
              </a:gs>
            </a:gsLst>
            <a:lin ang="21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74598C5-9C2B-7D4E-8F2E-08DA8DBDBE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96348" y="1122363"/>
            <a:ext cx="10972798" cy="2387600"/>
          </a:xfrm>
          <a:prstGeom prst="rect">
            <a:avLst/>
          </a:prstGeom>
        </p:spPr>
        <p:txBody>
          <a:bodyPr anchor="b"/>
          <a:lstStyle>
            <a:lvl1pPr algn="l">
              <a:defRPr sz="6000" b="1" i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41131C-3998-2E44-8F68-C283A148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348" y="3602038"/>
            <a:ext cx="10972798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Lato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354A7CE-FA98-A104-54EA-45B8E4EFC8A1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35CFD14-9D45-CB40-64F6-B61453AD1D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69B987E-4BDF-A345-A0CA-EB70A56BC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73465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Generic" preserve="1">
  <p:cSld name="Title Slide Generic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/>
          <p:nvPr/>
        </p:nvSpPr>
        <p:spPr>
          <a:xfrm>
            <a:off x="2" y="2"/>
            <a:ext cx="12201625" cy="6356351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>
            <a:gsLst>
              <a:gs pos="0">
                <a:srgbClr val="0C649C"/>
              </a:gs>
              <a:gs pos="18000">
                <a:srgbClr val="0C649C"/>
              </a:gs>
              <a:gs pos="100000">
                <a:srgbClr val="00AEEF"/>
              </a:gs>
            </a:gsLst>
            <a:lin ang="21000001" scaled="0"/>
          </a:gradFill>
          <a:ln>
            <a:noFill/>
          </a:ln>
        </p:spPr>
        <p:txBody>
          <a:bodyPr spcFirstLastPara="1" wrap="square" lIns="91420" tIns="45698" rIns="91420" bIns="45698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 dirty="0">
              <a:solidFill>
                <a:schemeClr val="l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Calibri"/>
            </a:endParaRP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D63DF4-5C29-F9CB-9725-C6E67E693C8C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CA5462-4F43-DB7E-7730-F6B2059168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E7B3A7-571F-D74D-A340-0B4E8E5CD1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157336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2" preserve="1" userDrawn="1">
  <p:cSld name="2_Title Slide 2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F9102F8-8E0E-993C-8B38-F5EC2B8F2E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31376" y="-234215"/>
            <a:ext cx="12389572" cy="6096000"/>
          </a:xfrm>
          <a:custGeom>
            <a:avLst/>
            <a:gdLst>
              <a:gd name="connsiteX0" fmla="*/ 9630 w 12201625"/>
              <a:gd name="connsiteY0" fmla="*/ 0 h 5861785"/>
              <a:gd name="connsiteX1" fmla="*/ 12201625 w 12201625"/>
              <a:gd name="connsiteY1" fmla="*/ 0 h 5861785"/>
              <a:gd name="connsiteX2" fmla="*/ 12201625 w 12201625"/>
              <a:gd name="connsiteY2" fmla="*/ 4706754 h 5861785"/>
              <a:gd name="connsiteX3" fmla="*/ 0 w 12201625"/>
              <a:gd name="connsiteY3" fmla="*/ 5861785 h 5861785"/>
              <a:gd name="connsiteX4" fmla="*/ 9630 w 12201625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01625" h="5861785">
                <a:moveTo>
                  <a:pt x="9630" y="0"/>
                </a:moveTo>
                <a:lnTo>
                  <a:pt x="12201625" y="0"/>
                </a:lnTo>
                <a:lnTo>
                  <a:pt x="12201625" y="4706754"/>
                </a:lnTo>
                <a:cubicBezTo>
                  <a:pt x="8134417" y="5226518"/>
                  <a:pt x="4067208" y="5342021"/>
                  <a:pt x="0" y="5861785"/>
                </a:cubicBezTo>
                <a:cubicBezTo>
                  <a:pt x="3210" y="3907857"/>
                  <a:pt x="6421" y="1953928"/>
                  <a:pt x="9630" y="0"/>
                </a:cubicBezTo>
                <a:close/>
              </a:path>
            </a:pathLst>
          </a:custGeom>
        </p:spPr>
      </p:pic>
      <p:sp>
        <p:nvSpPr>
          <p:cNvPr id="3" name="Google Shape;80;p27">
            <a:extLst>
              <a:ext uri="{FF2B5EF4-FFF2-40B4-BE49-F238E27FC236}">
                <a16:creationId xmlns:a16="http://schemas.microsoft.com/office/drawing/2014/main" id="{ABCB18C0-1FD2-9D89-556D-C4AF3E5D1A2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96351" y="1295401"/>
            <a:ext cx="10972799" cy="396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 b="0" i="0">
                <a:solidFill>
                  <a:schemeClr val="lt1"/>
                </a:solidFill>
                <a:latin typeface="Lato" panose="020F0502020204030203" pitchFamily="34" charset="0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None/>
              <a:defRPr sz="19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7725270-65B5-33FB-0A54-557312E374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F305D10-08FF-1A4E-53D6-CF937BF8CF0B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FE3D3CF-F9F9-1E58-0313-CC75894CE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A78E53A-90C6-C281-7A52-3AC133BAE5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638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Generic" preserve="1">
  <p:cSld name="2_Title Slide Generic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7"/>
          <p:cNvSpPr/>
          <p:nvPr/>
        </p:nvSpPr>
        <p:spPr>
          <a:xfrm>
            <a:off x="0" y="0"/>
            <a:ext cx="12201625" cy="586178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>
            <a:gsLst>
              <a:gs pos="0">
                <a:srgbClr val="64A043"/>
              </a:gs>
              <a:gs pos="18000">
                <a:srgbClr val="64A043"/>
              </a:gs>
              <a:gs pos="100000">
                <a:srgbClr val="8DC640"/>
              </a:gs>
            </a:gsLst>
            <a:lin ang="21000001" scaled="0"/>
          </a:gradFill>
          <a:ln>
            <a:noFill/>
          </a:ln>
        </p:spPr>
        <p:txBody>
          <a:bodyPr spcFirstLastPara="1" wrap="square" lIns="91420" tIns="45699" rIns="91420" bIns="45699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 dirty="0">
              <a:solidFill>
                <a:schemeClr val="l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Calibri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CA6CF0-023E-ED7F-3DCC-BBB4C8D600B5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41F5FD-24F5-6341-870C-914D22FEFB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ECA114F-492F-4F6D-E2AB-1C4066783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299089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Gray Background" preserve="1">
  <p:cSld name="Blank - Gray Background"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51"/>
          <p:cNvSpPr/>
          <p:nvPr/>
        </p:nvSpPr>
        <p:spPr>
          <a:xfrm>
            <a:off x="2" y="-1"/>
            <a:ext cx="12201625" cy="586178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00" tIns="45675" rIns="91400" bIns="456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15" name="Google Shape;315;p51"/>
          <p:cNvSpPr txBox="1"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C9FE77-8503-98AB-8A9E-0C545AFED031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E09AD89-9E9B-93D4-DC97-0AED50AA8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3E00D1-7242-A2BC-DC33-D85DD55B94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03826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Gray Background" preserve="1" userDrawn="1">
  <p:cSld name="1_Blank - Gray Background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4"/>
          <p:cNvSpPr/>
          <p:nvPr/>
        </p:nvSpPr>
        <p:spPr>
          <a:xfrm>
            <a:off x="2" y="-1"/>
            <a:ext cx="12201625" cy="586178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0" tIns="45698" rIns="91420" bIns="45698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 dirty="0">
              <a:solidFill>
                <a:schemeClr val="l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621B74-4BC8-3C1D-5051-BFAB2C55A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8FBD27-4E29-173E-45B3-C72EAD368CC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635E34D-6EC4-D545-2A52-4B3220A9C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658B30AF-7F2D-310C-BD42-B4B6F23D0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601737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- Gray Background" preserve="1" userDrawn="1">
  <p:cSld name="1_Blank - Gray Background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24"/>
          <p:cNvSpPr/>
          <p:nvPr/>
        </p:nvSpPr>
        <p:spPr>
          <a:xfrm>
            <a:off x="2" y="-1"/>
            <a:ext cx="12201625" cy="586178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0" tIns="45698" rIns="91420" bIns="45698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 dirty="0">
              <a:solidFill>
                <a:schemeClr val="l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Calibri"/>
            </a:endParaRP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8621B74-4BC8-3C1D-5051-BFAB2C55AA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7FF0802-E2AE-FFD7-5B53-8D6050003038}"/>
              </a:ext>
            </a:extLst>
          </p:cNvPr>
          <p:cNvGrpSpPr/>
          <p:nvPr userDrawn="1"/>
        </p:nvGrpSpPr>
        <p:grpSpPr>
          <a:xfrm>
            <a:off x="298938" y="1628100"/>
            <a:ext cx="11594123" cy="1738800"/>
            <a:chOff x="0" y="736291"/>
            <a:chExt cx="11594123" cy="1738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7F6374B-56A2-E7D5-D37B-004FD47B7FCB}"/>
                </a:ext>
              </a:extLst>
            </p:cNvPr>
            <p:cNvSpPr/>
            <p:nvPr/>
          </p:nvSpPr>
          <p:spPr>
            <a:xfrm>
              <a:off x="0" y="736291"/>
              <a:ext cx="11594123" cy="1738800"/>
            </a:xfrm>
            <a:prstGeom prst="rect">
              <a:avLst/>
            </a:prstGeom>
            <a:ln>
              <a:solidFill>
                <a:srgbClr val="8DC64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385A6885-477E-3131-2258-D6B1190EC5F7}"/>
                </a:ext>
              </a:extLst>
            </p:cNvPr>
            <p:cNvSpPr txBox="1"/>
            <p:nvPr/>
          </p:nvSpPr>
          <p:spPr>
            <a:xfrm>
              <a:off x="0" y="736291"/>
              <a:ext cx="11594123" cy="17388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99833" tIns="479044" rIns="899833" bIns="142240" numCol="1" spcCol="1270" anchor="t" anchorCtr="0">
              <a:noAutofit/>
            </a:bodyPr>
            <a:lstStyle/>
            <a:p>
              <a:endParaRPr lang="en-US" sz="2000" dirty="0">
                <a:effectLst/>
                <a:latin typeface="Lato" panose="020F0502020204030203" pitchFamily="34" charset="0"/>
              </a:endParaRP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F3C37870-78C0-93A6-F26D-B7BC4D4E4C81}"/>
              </a:ext>
            </a:extLst>
          </p:cNvPr>
          <p:cNvGrpSpPr/>
          <p:nvPr userDrawn="1"/>
        </p:nvGrpSpPr>
        <p:grpSpPr>
          <a:xfrm>
            <a:off x="298938" y="3830580"/>
            <a:ext cx="11594123" cy="2924240"/>
            <a:chOff x="0" y="2938771"/>
            <a:chExt cx="11594123" cy="2189220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6D7864A-212D-3764-A51B-1E911EB235FB}"/>
                </a:ext>
              </a:extLst>
            </p:cNvPr>
            <p:cNvSpPr/>
            <p:nvPr/>
          </p:nvSpPr>
          <p:spPr>
            <a:xfrm>
              <a:off x="0" y="2938771"/>
              <a:ext cx="11594123" cy="1738800"/>
            </a:xfrm>
            <a:prstGeom prst="rect">
              <a:avLst/>
            </a:prstGeom>
            <a:ln>
              <a:solidFill>
                <a:srgbClr val="00AEF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EFFF6172-5823-5357-C964-4C755EC3768D}"/>
                </a:ext>
              </a:extLst>
            </p:cNvPr>
            <p:cNvSpPr txBox="1"/>
            <p:nvPr/>
          </p:nvSpPr>
          <p:spPr>
            <a:xfrm>
              <a:off x="0" y="2938771"/>
              <a:ext cx="11594123" cy="218922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99833" tIns="479044" rIns="899833" bIns="142240" numCol="1" spcCol="1270" anchor="t" anchorCtr="0">
              <a:noAutofit/>
            </a:bodyPr>
            <a:lstStyle/>
            <a:p>
              <a:pPr lvl="0"/>
              <a:endParaRPr lang="en-US" sz="2000" b="0" i="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807C980-4E1B-41BE-BA76-E37BB968E349}"/>
              </a:ext>
            </a:extLst>
          </p:cNvPr>
          <p:cNvGrpSpPr/>
          <p:nvPr userDrawn="1"/>
        </p:nvGrpSpPr>
        <p:grpSpPr>
          <a:xfrm>
            <a:off x="878644" y="1288620"/>
            <a:ext cx="8115886" cy="678960"/>
            <a:chOff x="579706" y="396811"/>
            <a:chExt cx="8115886" cy="678960"/>
          </a:xfrm>
        </p:grpSpPr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2880BDF3-FE91-CE36-FD49-10939E765932}"/>
                </a:ext>
              </a:extLst>
            </p:cNvPr>
            <p:cNvSpPr/>
            <p:nvPr/>
          </p:nvSpPr>
          <p:spPr>
            <a:xfrm>
              <a:off x="579706" y="396811"/>
              <a:ext cx="8115886" cy="678960"/>
            </a:xfrm>
            <a:prstGeom prst="roundRect">
              <a:avLst/>
            </a:prstGeom>
            <a:solidFill>
              <a:srgbClr val="8DC64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3" name="Rounded Rectangle 6">
              <a:extLst>
                <a:ext uri="{FF2B5EF4-FFF2-40B4-BE49-F238E27FC236}">
                  <a16:creationId xmlns:a16="http://schemas.microsoft.com/office/drawing/2014/main" id="{C27682FD-E136-319E-E887-7D329A81EE29}"/>
                </a:ext>
              </a:extLst>
            </p:cNvPr>
            <p:cNvSpPr txBox="1"/>
            <p:nvPr/>
          </p:nvSpPr>
          <p:spPr>
            <a:xfrm>
              <a:off x="612850" y="429955"/>
              <a:ext cx="8049598" cy="6126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6761" tIns="0" rIns="306761" bIns="0" numCol="1" spcCol="1270" anchor="ctr" anchorCtr="0">
              <a:noAutofit/>
            </a:bodyPr>
            <a:lstStyle/>
            <a:p>
              <a:pPr marL="0" lvl="0" indent="0" algn="l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300" b="0" i="0" kern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9DA5474-E78B-7AD0-7BD6-422ADB63D548}"/>
              </a:ext>
            </a:extLst>
          </p:cNvPr>
          <p:cNvGrpSpPr/>
          <p:nvPr userDrawn="1"/>
        </p:nvGrpSpPr>
        <p:grpSpPr>
          <a:xfrm>
            <a:off x="878644" y="3491100"/>
            <a:ext cx="8115886" cy="678960"/>
            <a:chOff x="579706" y="2599291"/>
            <a:chExt cx="8115886" cy="678960"/>
          </a:xfrm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7A004244-AC00-D9C3-BBB5-54362711DE5A}"/>
                </a:ext>
              </a:extLst>
            </p:cNvPr>
            <p:cNvSpPr/>
            <p:nvPr/>
          </p:nvSpPr>
          <p:spPr>
            <a:xfrm>
              <a:off x="579706" y="2599291"/>
              <a:ext cx="8115886" cy="678960"/>
            </a:xfrm>
            <a:prstGeom prst="roundRect">
              <a:avLst/>
            </a:prstGeom>
            <a:solidFill>
              <a:srgbClr val="00AE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-10059528"/>
                <a:satOff val="-7759"/>
                <a:lumOff val="14313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6" name="Rounded Rectangle 10">
              <a:extLst>
                <a:ext uri="{FF2B5EF4-FFF2-40B4-BE49-F238E27FC236}">
                  <a16:creationId xmlns:a16="http://schemas.microsoft.com/office/drawing/2014/main" id="{A645E020-0B9B-093F-3723-EC7DC6C092D6}"/>
                </a:ext>
              </a:extLst>
            </p:cNvPr>
            <p:cNvSpPr txBox="1"/>
            <p:nvPr/>
          </p:nvSpPr>
          <p:spPr>
            <a:xfrm>
              <a:off x="612850" y="2632435"/>
              <a:ext cx="8049598" cy="6126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6761" tIns="0" rIns="306761" bIns="0" numCol="1" spcCol="1270" anchor="ctr" anchorCtr="0">
              <a:noAutofit/>
            </a:bodyPr>
            <a:lstStyle/>
            <a:p>
              <a:pPr marL="0" lvl="0" indent="0" algn="l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300" b="0" i="0" kern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0E151A0B-B514-2483-4916-EC553B4B279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066800" y="1424924"/>
            <a:ext cx="7772400" cy="5334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19" name="Text Placeholder 17">
            <a:extLst>
              <a:ext uri="{FF2B5EF4-FFF2-40B4-BE49-F238E27FC236}">
                <a16:creationId xmlns:a16="http://schemas.microsoft.com/office/drawing/2014/main" id="{0DA8F659-1374-1FD8-FA12-79EDF66C34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050387" y="3578493"/>
            <a:ext cx="7772400" cy="5334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2" name="Text Placeholder 20">
            <a:extLst>
              <a:ext uri="{FF2B5EF4-FFF2-40B4-BE49-F238E27FC236}">
                <a16:creationId xmlns:a16="http://schemas.microsoft.com/office/drawing/2014/main" id="{291B6D5B-889A-81C3-9B4C-E96F2E1660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66800" y="2091781"/>
            <a:ext cx="10502346" cy="1137153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3" name="Text Placeholder 20">
            <a:extLst>
              <a:ext uri="{FF2B5EF4-FFF2-40B4-BE49-F238E27FC236}">
                <a16:creationId xmlns:a16="http://schemas.microsoft.com/office/drawing/2014/main" id="{62BD7B87-EE0B-0DD6-3AB5-209A95E6C91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050387" y="4261674"/>
            <a:ext cx="10502346" cy="1828712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EC308A15-35DE-9976-DAAE-9B0C73986276}"/>
              </a:ext>
            </a:extLst>
          </p:cNvPr>
          <p:cNvSpPr>
            <a:spLocks noGrp="1"/>
          </p:cNvSpPr>
          <p:nvPr>
            <p:ph type="dt" idx="16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21" name="Footer Placeholder 20">
            <a:extLst>
              <a:ext uri="{FF2B5EF4-FFF2-40B4-BE49-F238E27FC236}">
                <a16:creationId xmlns:a16="http://schemas.microsoft.com/office/drawing/2014/main" id="{F82AE5F2-750B-A90B-5CE9-B0C781971C1D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24" name="Slide Number Placeholder 23">
            <a:extLst>
              <a:ext uri="{FF2B5EF4-FFF2-40B4-BE49-F238E27FC236}">
                <a16:creationId xmlns:a16="http://schemas.microsoft.com/office/drawing/2014/main" id="{AD1672F8-91A0-F1F0-4ED7-A44CF3BE9143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389918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72773BDD-168A-8340-AA74-64E43F309CA9}"/>
              </a:ext>
            </a:extLst>
          </p:cNvPr>
          <p:cNvSpPr/>
          <p:nvPr/>
        </p:nvSpPr>
        <p:spPr>
          <a:xfrm>
            <a:off x="0" y="-1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C512FA6-F5DA-3342-A906-A4AE37E9BF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6348" y="1371600"/>
            <a:ext cx="10972798" cy="3584575"/>
          </a:xfrm>
        </p:spPr>
        <p:txBody>
          <a:bodyPr/>
          <a:lstStyle>
            <a:lvl1pPr marL="0" indent="0">
              <a:buNone/>
              <a:defRPr sz="2400" b="0" i="0">
                <a:solidFill>
                  <a:srgbClr val="55565A"/>
                </a:solidFill>
                <a:latin typeface="Lato" panose="020F0502020204030203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2F6BCEF-6B5B-B034-B865-C293661172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6319E5AF-DB27-CB09-D7A8-7763347001EB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C27465E3-6804-CBE0-2CD3-B7425836C8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D52F9F61-8F2F-47AE-A92D-ECB793D864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>
  <p:cSld name="Title and Content">
    <p:bg>
      <p:bgPr>
        <a:solidFill>
          <a:schemeClr val="tx2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1"/>
          <p:cNvSpPr/>
          <p:nvPr/>
        </p:nvSpPr>
        <p:spPr>
          <a:xfrm>
            <a:off x="0" y="0"/>
            <a:ext cx="12201625" cy="1420814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" name="Google Shape;38;p21"/>
          <p:cNvSpPr txBox="1">
            <a:spLocks noGrp="1"/>
          </p:cNvSpPr>
          <p:nvPr>
            <p:ph type="body" idx="1"/>
          </p:nvPr>
        </p:nvSpPr>
        <p:spPr>
          <a:xfrm>
            <a:off x="596347" y="1600200"/>
            <a:ext cx="10972799" cy="4576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24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4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39" name="Google Shape;39;p21"/>
          <p:cNvSpPr/>
          <p:nvPr/>
        </p:nvSpPr>
        <p:spPr>
          <a:xfrm>
            <a:off x="-18067" y="-29370"/>
            <a:ext cx="12232392" cy="1420814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" name="Google Shape;43;p21"/>
          <p:cNvSpPr txBox="1"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1800"/>
              <a:buNone/>
              <a:defRPr>
                <a:solidFill>
                  <a:schemeClr val="bg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D5A8481-D966-E2F3-7716-346A75C7ACEA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452BD3-EDA7-6638-7EEF-F714E3F4A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A841C6-D41A-A325-2A45-45E6250AF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34515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 w/Picture Bkg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31;p34">
            <a:extLst>
              <a:ext uri="{FF2B5EF4-FFF2-40B4-BE49-F238E27FC236}">
                <a16:creationId xmlns:a16="http://schemas.microsoft.com/office/drawing/2014/main" id="{7ED7E4B1-B415-E14F-8B89-E1D74B3621A1}"/>
              </a:ext>
            </a:extLst>
          </p:cNvPr>
          <p:cNvSpPr/>
          <p:nvPr/>
        </p:nvSpPr>
        <p:spPr>
          <a:xfrm>
            <a:off x="2" y="-1"/>
            <a:ext cx="12201625" cy="586178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0" tIns="45698" rIns="91420" bIns="45698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 dirty="0">
              <a:solidFill>
                <a:schemeClr val="l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Calibri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D01C2DB-F252-C74C-985D-7D0521B15C8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6349" y="1466330"/>
            <a:ext cx="5194852" cy="3048001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9">
            <a:extLst>
              <a:ext uri="{FF2B5EF4-FFF2-40B4-BE49-F238E27FC236}">
                <a16:creationId xmlns:a16="http://schemas.microsoft.com/office/drawing/2014/main" id="{D5931A84-9877-6E4A-AA23-3552DC22189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096000" y="1496094"/>
            <a:ext cx="5473146" cy="3048001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35A6CB8-5393-E012-FACB-313EF58E87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FB47A20E-2218-7B08-B1AD-DBC79D24E855}"/>
              </a:ext>
            </a:extLst>
          </p:cNvPr>
          <p:cNvSpPr>
            <a:spLocks noGrp="1"/>
          </p:cNvSpPr>
          <p:nvPr>
            <p:ph type="dt" idx="17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E302085-C19A-B237-ED6F-F9C4EF39C84C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EBE6D1D7-B042-C97A-49B6-D231FDC3D369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469612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 w/Picture Bkg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31;p34">
            <a:extLst>
              <a:ext uri="{FF2B5EF4-FFF2-40B4-BE49-F238E27FC236}">
                <a16:creationId xmlns:a16="http://schemas.microsoft.com/office/drawing/2014/main" id="{7ED7E4B1-B415-E14F-8B89-E1D74B3621A1}"/>
              </a:ext>
            </a:extLst>
          </p:cNvPr>
          <p:cNvSpPr/>
          <p:nvPr/>
        </p:nvSpPr>
        <p:spPr>
          <a:xfrm>
            <a:off x="2" y="-1"/>
            <a:ext cx="12201625" cy="586178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0" tIns="45698" rIns="91420" bIns="45698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 dirty="0">
              <a:solidFill>
                <a:schemeClr val="l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Calibri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BD01C2DB-F252-C74C-985D-7D0521B15C86}"/>
              </a:ext>
            </a:extLst>
          </p:cNvPr>
          <p:cNvSpPr>
            <a:spLocks noGrp="1"/>
          </p:cNvSpPr>
          <p:nvPr>
            <p:ph sz="quarter" idx="14"/>
          </p:nvPr>
        </p:nvSpPr>
        <p:spPr>
          <a:xfrm>
            <a:off x="596348" y="1600199"/>
            <a:ext cx="3518452" cy="3048001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9">
            <a:extLst>
              <a:ext uri="{FF2B5EF4-FFF2-40B4-BE49-F238E27FC236}">
                <a16:creationId xmlns:a16="http://schemas.microsoft.com/office/drawing/2014/main" id="{38FBBA7D-B275-AB44-964E-4DA4223FCFF3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8054743" y="1600199"/>
            <a:ext cx="3518452" cy="3048001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9">
            <a:extLst>
              <a:ext uri="{FF2B5EF4-FFF2-40B4-BE49-F238E27FC236}">
                <a16:creationId xmlns:a16="http://schemas.microsoft.com/office/drawing/2014/main" id="{D5931A84-9877-6E4A-AA23-3552DC22189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320141" y="1600199"/>
            <a:ext cx="3518452" cy="3048001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DD4E15E-309A-7250-1F8F-14B6194114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34EA8D04-C1BF-E753-F34D-76DDECA5AC89}"/>
              </a:ext>
            </a:extLst>
          </p:cNvPr>
          <p:cNvSpPr>
            <a:spLocks noGrp="1"/>
          </p:cNvSpPr>
          <p:nvPr>
            <p:ph type="dt" idx="17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6CBCD12F-EDD1-FBB5-01B9-0DB612A7998D}"/>
              </a:ext>
            </a:extLst>
          </p:cNvPr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28E44DA-2A25-837E-1832-18CBF4402A2F}"/>
              </a:ext>
            </a:extLst>
          </p:cNvPr>
          <p:cNvSpPr>
            <a:spLocks noGrp="1"/>
          </p:cNvSpPr>
          <p:nvPr>
            <p:ph type="sldNum" sz="quarter" idx="19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7856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862EB8BF-F23D-CA42-A58B-78D3EC92E91D}"/>
              </a:ext>
            </a:extLst>
          </p:cNvPr>
          <p:cNvSpPr/>
          <p:nvPr/>
        </p:nvSpPr>
        <p:spPr>
          <a:xfrm>
            <a:off x="0" y="0"/>
            <a:ext cx="12201625" cy="1420814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E433ABE9-D908-E4D1-68A5-729D3237B60A}"/>
              </a:ext>
            </a:extLst>
          </p:cNvPr>
          <p:cNvSpPr/>
          <p:nvPr userDrawn="1"/>
        </p:nvSpPr>
        <p:spPr>
          <a:xfrm>
            <a:off x="0" y="0"/>
            <a:ext cx="12201625" cy="1420814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BDF263-B5B5-7CF8-8E69-FC67B353C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22E1B0-2D04-40C7-D298-E6B71FF39F75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4D640B-6B2D-2AA3-72EE-9A63FB68A1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4D2F3506-F94B-70A3-436B-C0D8AD44E2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15572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862EB8BF-F23D-CA42-A58B-78D3EC92E91D}"/>
              </a:ext>
            </a:extLst>
          </p:cNvPr>
          <p:cNvSpPr/>
          <p:nvPr/>
        </p:nvSpPr>
        <p:spPr>
          <a:xfrm>
            <a:off x="0" y="0"/>
            <a:ext cx="12201625" cy="1420814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E433ABE9-D908-E4D1-68A5-729D3237B60A}"/>
              </a:ext>
            </a:extLst>
          </p:cNvPr>
          <p:cNvSpPr/>
          <p:nvPr userDrawn="1"/>
        </p:nvSpPr>
        <p:spPr>
          <a:xfrm>
            <a:off x="0" y="0"/>
            <a:ext cx="12201625" cy="1420814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BDF263-B5B5-7CF8-8E69-FC67B353C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9ED2711-0D6F-E978-761C-C4751557D7BB}"/>
              </a:ext>
            </a:extLst>
          </p:cNvPr>
          <p:cNvGrpSpPr/>
          <p:nvPr userDrawn="1"/>
        </p:nvGrpSpPr>
        <p:grpSpPr>
          <a:xfrm>
            <a:off x="843337" y="1628100"/>
            <a:ext cx="4970521" cy="4525074"/>
            <a:chOff x="-3238" y="736291"/>
            <a:chExt cx="4970521" cy="1738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EFB0C527-7C78-3CBF-1018-9AC60DC95814}"/>
                </a:ext>
              </a:extLst>
            </p:cNvPr>
            <p:cNvSpPr/>
            <p:nvPr/>
          </p:nvSpPr>
          <p:spPr>
            <a:xfrm>
              <a:off x="1" y="736291"/>
              <a:ext cx="4501662" cy="1738800"/>
            </a:xfrm>
            <a:prstGeom prst="rect">
              <a:avLst/>
            </a:prstGeom>
            <a:ln>
              <a:solidFill>
                <a:srgbClr val="8DC64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7E1CFBFC-34F7-B048-DEE6-FE0A326F4C57}"/>
                </a:ext>
              </a:extLst>
            </p:cNvPr>
            <p:cNvSpPr txBox="1"/>
            <p:nvPr/>
          </p:nvSpPr>
          <p:spPr>
            <a:xfrm>
              <a:off x="-3238" y="991258"/>
              <a:ext cx="4970521" cy="147790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0" tIns="640080" rIns="640080" bIns="457200" numCol="1" spcCol="1270" anchor="t" anchorCtr="0">
              <a:noAutofit/>
            </a:bodyPr>
            <a:lstStyle/>
            <a:p>
              <a:endParaRPr lang="en-US" sz="2000" dirty="0">
                <a:effectLst/>
                <a:latin typeface="Lato" panose="020F0502020204030203" pitchFamily="34" charset="0"/>
              </a:endParaRP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9E215760-B893-4B74-8922-2096082464C5}"/>
              </a:ext>
            </a:extLst>
          </p:cNvPr>
          <p:cNvGrpSpPr/>
          <p:nvPr userDrawn="1"/>
        </p:nvGrpSpPr>
        <p:grpSpPr>
          <a:xfrm>
            <a:off x="719657" y="1269977"/>
            <a:ext cx="4970521" cy="1545242"/>
            <a:chOff x="579706" y="396811"/>
            <a:chExt cx="8115886" cy="678960"/>
          </a:xfrm>
        </p:grpSpPr>
        <p:sp>
          <p:nvSpPr>
            <p:cNvPr id="11" name="Rounded Rectangle 10">
              <a:extLst>
                <a:ext uri="{FF2B5EF4-FFF2-40B4-BE49-F238E27FC236}">
                  <a16:creationId xmlns:a16="http://schemas.microsoft.com/office/drawing/2014/main" id="{87D926E0-437A-A775-32C1-FFD5A7CA280C}"/>
                </a:ext>
              </a:extLst>
            </p:cNvPr>
            <p:cNvSpPr/>
            <p:nvPr/>
          </p:nvSpPr>
          <p:spPr>
            <a:xfrm>
              <a:off x="579706" y="396811"/>
              <a:ext cx="8115886" cy="678960"/>
            </a:xfrm>
            <a:prstGeom prst="roundRect">
              <a:avLst/>
            </a:prstGeom>
            <a:solidFill>
              <a:srgbClr val="8DC64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2" name="Rounded Rectangle 6">
              <a:extLst>
                <a:ext uri="{FF2B5EF4-FFF2-40B4-BE49-F238E27FC236}">
                  <a16:creationId xmlns:a16="http://schemas.microsoft.com/office/drawing/2014/main" id="{D50E614D-164C-A656-5EE0-AFF73332F99B}"/>
                </a:ext>
              </a:extLst>
            </p:cNvPr>
            <p:cNvSpPr txBox="1"/>
            <p:nvPr/>
          </p:nvSpPr>
          <p:spPr>
            <a:xfrm>
              <a:off x="612850" y="429955"/>
              <a:ext cx="8049598" cy="6126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6761" tIns="0" rIns="306761" bIns="0" numCol="1" spcCol="1270" anchor="ctr" anchorCtr="0">
              <a:noAutofit/>
            </a:bodyPr>
            <a:lstStyle/>
            <a:p>
              <a:pPr marL="0" lvl="0" indent="0" algn="ctr" defTabSz="1022350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400" b="0" i="0" kern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CDE5A53C-8F68-AE99-13C2-78F8D9B29866}"/>
              </a:ext>
            </a:extLst>
          </p:cNvPr>
          <p:cNvGrpSpPr/>
          <p:nvPr userDrawn="1"/>
        </p:nvGrpSpPr>
        <p:grpSpPr>
          <a:xfrm>
            <a:off x="6378144" y="1612671"/>
            <a:ext cx="4756391" cy="4525073"/>
            <a:chOff x="-126417" y="2938771"/>
            <a:chExt cx="12383750" cy="176556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36985F7-0124-D536-8826-599E5052524C}"/>
                </a:ext>
              </a:extLst>
            </p:cNvPr>
            <p:cNvSpPr/>
            <p:nvPr/>
          </p:nvSpPr>
          <p:spPr>
            <a:xfrm>
              <a:off x="0" y="2938771"/>
              <a:ext cx="11594123" cy="1765560"/>
            </a:xfrm>
            <a:prstGeom prst="rect">
              <a:avLst/>
            </a:prstGeom>
            <a:ln>
              <a:solidFill>
                <a:srgbClr val="00AEF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28858A5-9097-0965-904D-AD5CBC93CD42}"/>
                </a:ext>
              </a:extLst>
            </p:cNvPr>
            <p:cNvSpPr txBox="1"/>
            <p:nvPr/>
          </p:nvSpPr>
          <p:spPr>
            <a:xfrm>
              <a:off x="-126417" y="3197662"/>
              <a:ext cx="12383750" cy="150666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0" tIns="640080" rIns="640080" bIns="457200" numCol="1" spcCol="1270" anchor="t" anchorCtr="0">
              <a:noAutofit/>
            </a:bodyPr>
            <a:lstStyle/>
            <a:p>
              <a:pPr lvl="0"/>
              <a:endParaRPr lang="en-US" sz="2000" b="0" i="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BC330F2C-D033-A7BC-3CBD-6A92ADE74DA5}"/>
              </a:ext>
            </a:extLst>
          </p:cNvPr>
          <p:cNvGrpSpPr/>
          <p:nvPr userDrawn="1"/>
        </p:nvGrpSpPr>
        <p:grpSpPr>
          <a:xfrm>
            <a:off x="6143716" y="1269977"/>
            <a:ext cx="4970521" cy="1518083"/>
            <a:chOff x="579706" y="2599291"/>
            <a:chExt cx="8115886" cy="678960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D95C3C1E-1EAA-34C8-D3D4-FA306EE8B03F}"/>
                </a:ext>
              </a:extLst>
            </p:cNvPr>
            <p:cNvSpPr/>
            <p:nvPr/>
          </p:nvSpPr>
          <p:spPr>
            <a:xfrm>
              <a:off x="579706" y="2599291"/>
              <a:ext cx="8115886" cy="678960"/>
            </a:xfrm>
            <a:prstGeom prst="roundRect">
              <a:avLst/>
            </a:prstGeom>
            <a:solidFill>
              <a:srgbClr val="00AEF0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5">
                <a:hueOff val="-10059528"/>
                <a:satOff val="-7759"/>
                <a:lumOff val="14313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8" name="Rounded Rectangle 10">
              <a:extLst>
                <a:ext uri="{FF2B5EF4-FFF2-40B4-BE49-F238E27FC236}">
                  <a16:creationId xmlns:a16="http://schemas.microsoft.com/office/drawing/2014/main" id="{412B5AF8-5A0D-168C-31A9-CA88B6999587}"/>
                </a:ext>
              </a:extLst>
            </p:cNvPr>
            <p:cNvSpPr txBox="1"/>
            <p:nvPr/>
          </p:nvSpPr>
          <p:spPr>
            <a:xfrm>
              <a:off x="612850" y="2632435"/>
              <a:ext cx="8049598" cy="61267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306761" tIns="0" rIns="306761" bIns="0" numCol="1" spcCol="1270" anchor="ctr" anchorCtr="0">
              <a:noAutofit/>
            </a:bodyPr>
            <a:lstStyle/>
            <a:p>
              <a:pPr marL="0" lvl="0" indent="0" algn="ctr" defTabSz="1022350">
                <a:lnSpc>
                  <a:spcPct val="15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300" b="0" i="0" kern="1200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endParaRPr>
            </a:p>
          </p:txBody>
        </p:sp>
      </p:grpSp>
      <p:sp>
        <p:nvSpPr>
          <p:cNvPr id="21" name="Text Placeholder 35">
            <a:extLst>
              <a:ext uri="{FF2B5EF4-FFF2-40B4-BE49-F238E27FC236}">
                <a16:creationId xmlns:a16="http://schemas.microsoft.com/office/drawing/2014/main" id="{8F784036-9F59-F1B8-B8B7-BA8C36A0F06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098062" y="1623989"/>
            <a:ext cx="4159737" cy="10899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2" name="Text Placeholder 35">
            <a:extLst>
              <a:ext uri="{FF2B5EF4-FFF2-40B4-BE49-F238E27FC236}">
                <a16:creationId xmlns:a16="http://schemas.microsoft.com/office/drawing/2014/main" id="{EB0B9111-5377-ED53-68DB-1A39AE37136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9107" y="1612671"/>
            <a:ext cx="4159737" cy="1089963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24" name="Text Placeholder 20">
            <a:extLst>
              <a:ext uri="{FF2B5EF4-FFF2-40B4-BE49-F238E27FC236}">
                <a16:creationId xmlns:a16="http://schemas.microsoft.com/office/drawing/2014/main" id="{907602B0-DE0E-8A89-4F0E-03100138623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44550" y="2897754"/>
            <a:ext cx="4213249" cy="3122046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5" name="Text Placeholder 20">
            <a:extLst>
              <a:ext uri="{FF2B5EF4-FFF2-40B4-BE49-F238E27FC236}">
                <a16:creationId xmlns:a16="http://schemas.microsoft.com/office/drawing/2014/main" id="{0F4090BA-10BF-19AE-DEF6-8A8B994902A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568480" y="2862166"/>
            <a:ext cx="4213249" cy="3122046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0" name="Date Placeholder 19">
            <a:extLst>
              <a:ext uri="{FF2B5EF4-FFF2-40B4-BE49-F238E27FC236}">
                <a16:creationId xmlns:a16="http://schemas.microsoft.com/office/drawing/2014/main" id="{35B358ED-B015-0892-C4CA-59B7680CCD4C}"/>
              </a:ext>
            </a:extLst>
          </p:cNvPr>
          <p:cNvSpPr>
            <a:spLocks noGrp="1"/>
          </p:cNvSpPr>
          <p:nvPr>
            <p:ph type="dt" idx="16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23" name="Footer Placeholder 22">
            <a:extLst>
              <a:ext uri="{FF2B5EF4-FFF2-40B4-BE49-F238E27FC236}">
                <a16:creationId xmlns:a16="http://schemas.microsoft.com/office/drawing/2014/main" id="{84F1F420-352B-4FD1-ABA0-E423F2D8D879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26" name="Slide Number Placeholder 25">
            <a:extLst>
              <a:ext uri="{FF2B5EF4-FFF2-40B4-BE49-F238E27FC236}">
                <a16:creationId xmlns:a16="http://schemas.microsoft.com/office/drawing/2014/main" id="{F1B7EE12-69EA-87F3-C723-9170CFC71DA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33162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862EB8BF-F23D-CA42-A58B-78D3EC92E91D}"/>
              </a:ext>
            </a:extLst>
          </p:cNvPr>
          <p:cNvSpPr/>
          <p:nvPr/>
        </p:nvSpPr>
        <p:spPr>
          <a:xfrm>
            <a:off x="0" y="0"/>
            <a:ext cx="12201625" cy="1420814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E433ABE9-D908-E4D1-68A5-729D3237B60A}"/>
              </a:ext>
            </a:extLst>
          </p:cNvPr>
          <p:cNvSpPr/>
          <p:nvPr userDrawn="1"/>
        </p:nvSpPr>
        <p:spPr>
          <a:xfrm>
            <a:off x="0" y="0"/>
            <a:ext cx="12201625" cy="1420814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5BDF263-B5B5-7CF8-8E69-FC67B353C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B78E0E5-69E1-35B2-F056-4386D92FA1B6}"/>
              </a:ext>
            </a:extLst>
          </p:cNvPr>
          <p:cNvGrpSpPr/>
          <p:nvPr userDrawn="1"/>
        </p:nvGrpSpPr>
        <p:grpSpPr>
          <a:xfrm>
            <a:off x="334723" y="1801150"/>
            <a:ext cx="3099547" cy="935818"/>
            <a:chOff x="0" y="1502354"/>
            <a:chExt cx="3099547" cy="935818"/>
          </a:xfrm>
        </p:grpSpPr>
        <p:sp>
          <p:nvSpPr>
            <p:cNvPr id="29" name="Chevron 28">
              <a:extLst>
                <a:ext uri="{FF2B5EF4-FFF2-40B4-BE49-F238E27FC236}">
                  <a16:creationId xmlns:a16="http://schemas.microsoft.com/office/drawing/2014/main" id="{25EB19D8-CABA-5A96-CFEF-F15E552D72BE}"/>
                </a:ext>
              </a:extLst>
            </p:cNvPr>
            <p:cNvSpPr/>
            <p:nvPr userDrawn="1"/>
          </p:nvSpPr>
          <p:spPr>
            <a:xfrm>
              <a:off x="0" y="1502354"/>
              <a:ext cx="3099547" cy="935818"/>
            </a:xfrm>
            <a:prstGeom prst="chevron">
              <a:avLst/>
            </a:prstGeom>
            <a:solidFill>
              <a:schemeClr val="accent5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0" name="Chevron 4">
              <a:extLst>
                <a:ext uri="{FF2B5EF4-FFF2-40B4-BE49-F238E27FC236}">
                  <a16:creationId xmlns:a16="http://schemas.microsoft.com/office/drawing/2014/main" id="{DDA6C67E-286E-849F-4582-1A5C7A191BA6}"/>
                </a:ext>
              </a:extLst>
            </p:cNvPr>
            <p:cNvSpPr txBox="1"/>
            <p:nvPr userDrawn="1"/>
          </p:nvSpPr>
          <p:spPr>
            <a:xfrm>
              <a:off x="467909" y="1502354"/>
              <a:ext cx="2326924" cy="9358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6012" tIns="32004" rIns="32004" bIns="32004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400" b="1" i="0" kern="1200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endParaRPr>
            </a:p>
          </p:txBody>
        </p:sp>
      </p:grpSp>
      <p:sp>
        <p:nvSpPr>
          <p:cNvPr id="27" name="Rectangle 26">
            <a:extLst>
              <a:ext uri="{FF2B5EF4-FFF2-40B4-BE49-F238E27FC236}">
                <a16:creationId xmlns:a16="http://schemas.microsoft.com/office/drawing/2014/main" id="{7E47AED5-3B30-E8CD-EDAD-E794191E9491}"/>
              </a:ext>
            </a:extLst>
          </p:cNvPr>
          <p:cNvSpPr/>
          <p:nvPr userDrawn="1"/>
        </p:nvSpPr>
        <p:spPr>
          <a:xfrm>
            <a:off x="342447" y="2899663"/>
            <a:ext cx="2878970" cy="2157187"/>
          </a:xfrm>
          <a:prstGeom prst="rect">
            <a:avLst/>
          </a:pr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821B755F-8C60-AB83-A09F-25E7A90DD59B}"/>
              </a:ext>
            </a:extLst>
          </p:cNvPr>
          <p:cNvGrpSpPr/>
          <p:nvPr userDrawn="1"/>
        </p:nvGrpSpPr>
        <p:grpSpPr>
          <a:xfrm>
            <a:off x="3129556" y="1801150"/>
            <a:ext cx="3099547" cy="935818"/>
            <a:chOff x="2794833" y="1502354"/>
            <a:chExt cx="3099547" cy="935818"/>
          </a:xfrm>
        </p:grpSpPr>
        <p:sp>
          <p:nvSpPr>
            <p:cNvPr id="25" name="Chevron 24">
              <a:extLst>
                <a:ext uri="{FF2B5EF4-FFF2-40B4-BE49-F238E27FC236}">
                  <a16:creationId xmlns:a16="http://schemas.microsoft.com/office/drawing/2014/main" id="{BC90966F-FBAE-A1DB-58A4-6186E76E9DCC}"/>
                </a:ext>
              </a:extLst>
            </p:cNvPr>
            <p:cNvSpPr/>
            <p:nvPr userDrawn="1"/>
          </p:nvSpPr>
          <p:spPr>
            <a:xfrm>
              <a:off x="2794833" y="1502354"/>
              <a:ext cx="3099547" cy="935818"/>
            </a:xfrm>
            <a:prstGeom prst="chevron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6" name="Chevron 8">
              <a:extLst>
                <a:ext uri="{FF2B5EF4-FFF2-40B4-BE49-F238E27FC236}">
                  <a16:creationId xmlns:a16="http://schemas.microsoft.com/office/drawing/2014/main" id="{137059E4-E3B2-BA44-9636-2389E53A9D6E}"/>
                </a:ext>
              </a:extLst>
            </p:cNvPr>
            <p:cNvSpPr txBox="1"/>
            <p:nvPr userDrawn="1"/>
          </p:nvSpPr>
          <p:spPr>
            <a:xfrm>
              <a:off x="3262742" y="1502354"/>
              <a:ext cx="2163729" cy="9358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6012" tIns="32004" rIns="32004" bIns="32004" numCol="1" spcCol="1270" anchor="ctr" anchorCtr="0">
              <a:noAutofit/>
            </a:bodyPr>
            <a:lstStyle/>
            <a:p>
              <a:pPr marL="0" lvl="0" indent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400" b="1" i="0" kern="1200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endParaRP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71E2E7A-B41A-73B9-E2D7-D8F728841AFF}"/>
              </a:ext>
            </a:extLst>
          </p:cNvPr>
          <p:cNvGrpSpPr/>
          <p:nvPr userDrawn="1"/>
        </p:nvGrpSpPr>
        <p:grpSpPr>
          <a:xfrm>
            <a:off x="6007934" y="1801150"/>
            <a:ext cx="3099547" cy="935818"/>
            <a:chOff x="5673211" y="1502354"/>
            <a:chExt cx="3099547" cy="935818"/>
          </a:xfrm>
        </p:grpSpPr>
        <p:sp>
          <p:nvSpPr>
            <p:cNvPr id="21" name="Chevron 20">
              <a:extLst>
                <a:ext uri="{FF2B5EF4-FFF2-40B4-BE49-F238E27FC236}">
                  <a16:creationId xmlns:a16="http://schemas.microsoft.com/office/drawing/2014/main" id="{F6AE488C-8F81-D12B-E801-1A4AE921BCE4}"/>
                </a:ext>
              </a:extLst>
            </p:cNvPr>
            <p:cNvSpPr/>
            <p:nvPr userDrawn="1"/>
          </p:nvSpPr>
          <p:spPr>
            <a:xfrm>
              <a:off x="5673211" y="1502354"/>
              <a:ext cx="3099547" cy="935818"/>
            </a:xfrm>
            <a:prstGeom prst="chevron">
              <a:avLst/>
            </a:prstGeom>
            <a:solidFill>
              <a:schemeClr val="accent4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Chevron 12">
              <a:extLst>
                <a:ext uri="{FF2B5EF4-FFF2-40B4-BE49-F238E27FC236}">
                  <a16:creationId xmlns:a16="http://schemas.microsoft.com/office/drawing/2014/main" id="{05F1D883-1130-3F5B-B2D6-1B0A608013A6}"/>
                </a:ext>
              </a:extLst>
            </p:cNvPr>
            <p:cNvSpPr txBox="1"/>
            <p:nvPr userDrawn="1"/>
          </p:nvSpPr>
          <p:spPr>
            <a:xfrm>
              <a:off x="6141120" y="1502354"/>
              <a:ext cx="2163729" cy="9358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4013" tIns="34671" rIns="34671" bIns="34671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600" b="1" i="0" kern="1200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A145383-EBF5-75D2-C815-FC68D6621D40}"/>
              </a:ext>
            </a:extLst>
          </p:cNvPr>
          <p:cNvGrpSpPr/>
          <p:nvPr userDrawn="1"/>
        </p:nvGrpSpPr>
        <p:grpSpPr>
          <a:xfrm>
            <a:off x="8757729" y="1801150"/>
            <a:ext cx="3099547" cy="935818"/>
            <a:chOff x="8423006" y="1502354"/>
            <a:chExt cx="3099547" cy="935818"/>
          </a:xfrm>
        </p:grpSpPr>
        <p:sp>
          <p:nvSpPr>
            <p:cNvPr id="17" name="Chevron 16">
              <a:extLst>
                <a:ext uri="{FF2B5EF4-FFF2-40B4-BE49-F238E27FC236}">
                  <a16:creationId xmlns:a16="http://schemas.microsoft.com/office/drawing/2014/main" id="{16BD0BC4-D6E1-31F1-6D1C-B08D0168970B}"/>
                </a:ext>
              </a:extLst>
            </p:cNvPr>
            <p:cNvSpPr/>
            <p:nvPr userDrawn="1"/>
          </p:nvSpPr>
          <p:spPr>
            <a:xfrm>
              <a:off x="8423006" y="1502354"/>
              <a:ext cx="3099547" cy="935818"/>
            </a:xfrm>
            <a:prstGeom prst="chevron">
              <a:avLst/>
            </a:prstGeom>
            <a:solidFill>
              <a:schemeClr val="accent1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Chevron 16">
              <a:extLst>
                <a:ext uri="{FF2B5EF4-FFF2-40B4-BE49-F238E27FC236}">
                  <a16:creationId xmlns:a16="http://schemas.microsoft.com/office/drawing/2014/main" id="{C258E49B-62F6-90E1-1E32-CEEB115E41E3}"/>
                </a:ext>
              </a:extLst>
            </p:cNvPr>
            <p:cNvSpPr txBox="1"/>
            <p:nvPr userDrawn="1"/>
          </p:nvSpPr>
          <p:spPr>
            <a:xfrm>
              <a:off x="8890915" y="1502354"/>
              <a:ext cx="2163729" cy="93581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4013" tIns="34671" rIns="34671" bIns="34671" numCol="1" spcCol="1270" anchor="ctr" anchorCtr="0">
              <a:noAutofit/>
            </a:bodyPr>
            <a:lstStyle/>
            <a:p>
              <a:pPr marL="0" lvl="0" indent="0" algn="ctr" defTabSz="1155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en-US" sz="2600" b="1" i="0" kern="1200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endParaRPr>
            </a:p>
          </p:txBody>
        </p:sp>
      </p:grpSp>
      <p:sp>
        <p:nvSpPr>
          <p:cNvPr id="36" name="Text Placeholder 35">
            <a:extLst>
              <a:ext uri="{FF2B5EF4-FFF2-40B4-BE49-F238E27FC236}">
                <a16:creationId xmlns:a16="http://schemas.microsoft.com/office/drawing/2014/main" id="{4AB5A7F8-7A12-FE99-CDF3-69BC3E718EE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914401" y="2057400"/>
            <a:ext cx="2436324" cy="5334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39" name="Text Placeholder 35">
            <a:extLst>
              <a:ext uri="{FF2B5EF4-FFF2-40B4-BE49-F238E27FC236}">
                <a16:creationId xmlns:a16="http://schemas.microsoft.com/office/drawing/2014/main" id="{C156A017-DA69-0A62-EE93-B711A17B010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688888" y="2035444"/>
            <a:ext cx="2436324" cy="5334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0" name="Text Placeholder 35">
            <a:extLst>
              <a:ext uri="{FF2B5EF4-FFF2-40B4-BE49-F238E27FC236}">
                <a16:creationId xmlns:a16="http://schemas.microsoft.com/office/drawing/2014/main" id="{44EDE2D0-F5BD-26A1-8E22-55BA717277F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671157" y="1988770"/>
            <a:ext cx="2436324" cy="5334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1" name="Text Placeholder 35">
            <a:extLst>
              <a:ext uri="{FF2B5EF4-FFF2-40B4-BE49-F238E27FC236}">
                <a16:creationId xmlns:a16="http://schemas.microsoft.com/office/drawing/2014/main" id="{611FDBDE-1355-0170-1A1E-C08D49FA929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420952" y="1983213"/>
            <a:ext cx="2436324" cy="53340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Add text</a:t>
            </a:r>
          </a:p>
        </p:txBody>
      </p:sp>
      <p:sp>
        <p:nvSpPr>
          <p:cNvPr id="42" name="Text Placeholder 35">
            <a:extLst>
              <a:ext uri="{FF2B5EF4-FFF2-40B4-BE49-F238E27FC236}">
                <a16:creationId xmlns:a16="http://schemas.microsoft.com/office/drawing/2014/main" id="{311BEB31-5EC1-F7CF-4EB7-022679484F3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76535" y="2786392"/>
            <a:ext cx="2586248" cy="490208"/>
          </a:xfrm>
        </p:spPr>
        <p:txBody>
          <a:bodyPr>
            <a:normAutofit/>
          </a:bodyPr>
          <a:lstStyle>
            <a:lvl1pPr marL="0" indent="0">
              <a:buNone/>
              <a:defRPr sz="2600" b="1">
                <a:solidFill>
                  <a:srgbClr val="157DC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43" name="Text Placeholder 35">
            <a:extLst>
              <a:ext uri="{FF2B5EF4-FFF2-40B4-BE49-F238E27FC236}">
                <a16:creationId xmlns:a16="http://schemas.microsoft.com/office/drawing/2014/main" id="{739E6766-DE38-0FE0-97BD-518BDFFE196B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255504" y="2786392"/>
            <a:ext cx="2586247" cy="490208"/>
          </a:xfrm>
        </p:spPr>
        <p:txBody>
          <a:bodyPr>
            <a:normAutofit/>
          </a:bodyPr>
          <a:lstStyle>
            <a:lvl1pPr marL="0" indent="0">
              <a:buNone/>
              <a:defRPr sz="2600" b="1">
                <a:solidFill>
                  <a:srgbClr val="00AEEF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44" name="Text Placeholder 35">
            <a:extLst>
              <a:ext uri="{FF2B5EF4-FFF2-40B4-BE49-F238E27FC236}">
                <a16:creationId xmlns:a16="http://schemas.microsoft.com/office/drawing/2014/main" id="{3DFF629F-60B3-0BAD-0B94-86EC966AB01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046101" y="2796899"/>
            <a:ext cx="2606439" cy="479701"/>
          </a:xfrm>
        </p:spPr>
        <p:txBody>
          <a:bodyPr>
            <a:normAutofit/>
          </a:bodyPr>
          <a:lstStyle>
            <a:lvl1pPr marL="0" indent="0">
              <a:buNone/>
              <a:defRPr sz="2600" b="1">
                <a:solidFill>
                  <a:schemeClr val="accent4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45" name="Text Placeholder 35">
            <a:extLst>
              <a:ext uri="{FF2B5EF4-FFF2-40B4-BE49-F238E27FC236}">
                <a16:creationId xmlns:a16="http://schemas.microsoft.com/office/drawing/2014/main" id="{2B3BA54C-B185-DDBB-4287-2F65204E2AF0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836699" y="2796899"/>
            <a:ext cx="2606438" cy="479701"/>
          </a:xfrm>
        </p:spPr>
        <p:txBody>
          <a:bodyPr>
            <a:normAutofit/>
          </a:bodyPr>
          <a:lstStyle>
            <a:lvl1pPr marL="0" indent="0">
              <a:buNone/>
              <a:defRPr sz="2600" b="1">
                <a:solidFill>
                  <a:schemeClr val="accent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Add text</a:t>
            </a:r>
          </a:p>
        </p:txBody>
      </p:sp>
      <p:sp>
        <p:nvSpPr>
          <p:cNvPr id="55" name="Text Placeholder 54">
            <a:extLst>
              <a:ext uri="{FF2B5EF4-FFF2-40B4-BE49-F238E27FC236}">
                <a16:creationId xmlns:a16="http://schemas.microsoft.com/office/drawing/2014/main" id="{1C012FEF-DB74-462C-49DE-BA2B8BC08A52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376028" y="3429000"/>
            <a:ext cx="2586248" cy="2554682"/>
          </a:xfrm>
        </p:spPr>
        <p:txBody>
          <a:bodyPr>
            <a:noAutofit/>
          </a:bodyPr>
          <a:lstStyle>
            <a:lvl1pPr marL="228600" indent="-228600">
              <a:buSzPct val="80000"/>
              <a:buFont typeface="System Font Regular"/>
              <a:buChar char="→"/>
              <a:defRPr sz="1800"/>
            </a:lvl1pPr>
            <a:lvl2pPr marL="685800" indent="-228600">
              <a:buSzPct val="80000"/>
              <a:buFont typeface="System Font Regular"/>
              <a:buChar char="→"/>
              <a:defRPr sz="1800"/>
            </a:lvl2pPr>
            <a:lvl3pPr marL="1143000" indent="-228600">
              <a:buSzPct val="80000"/>
              <a:buFont typeface="System Font Regular"/>
              <a:buChar char="→"/>
              <a:defRPr sz="1800"/>
            </a:lvl3pPr>
            <a:lvl4pPr marL="1600200" indent="-228600">
              <a:buSzPct val="80000"/>
              <a:buFont typeface="System Font Regular"/>
              <a:buChar char="→"/>
              <a:defRPr sz="1800"/>
            </a:lvl4pPr>
            <a:lvl5pPr marL="2057400" indent="-228600">
              <a:buSzPct val="80000"/>
              <a:buFont typeface="System Font Regular"/>
              <a:buChar char="→"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7" name="Text Placeholder 54">
            <a:extLst>
              <a:ext uri="{FF2B5EF4-FFF2-40B4-BE49-F238E27FC236}">
                <a16:creationId xmlns:a16="http://schemas.microsoft.com/office/drawing/2014/main" id="{C4549D12-75D1-255D-623C-8A8A2A59FB5F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278876" y="3463827"/>
            <a:ext cx="2586248" cy="2554682"/>
          </a:xfrm>
        </p:spPr>
        <p:txBody>
          <a:bodyPr>
            <a:noAutofit/>
          </a:bodyPr>
          <a:lstStyle>
            <a:lvl1pPr marL="228600" indent="-228600">
              <a:buSzPct val="80000"/>
              <a:buFont typeface="System Font Regular"/>
              <a:buChar char="→"/>
              <a:defRPr sz="1800"/>
            </a:lvl1pPr>
            <a:lvl2pPr marL="685800" indent="-228600">
              <a:buSzPct val="80000"/>
              <a:buFont typeface="System Font Regular"/>
              <a:buChar char="→"/>
              <a:defRPr sz="1800"/>
            </a:lvl2pPr>
            <a:lvl3pPr marL="1143000" indent="-228600">
              <a:buSzPct val="80000"/>
              <a:buFont typeface="System Font Regular"/>
              <a:buChar char="→"/>
              <a:defRPr sz="1800"/>
            </a:lvl3pPr>
            <a:lvl4pPr marL="1600200" indent="-228600">
              <a:buSzPct val="80000"/>
              <a:buFont typeface="System Font Regular"/>
              <a:buChar char="→"/>
              <a:defRPr sz="1800"/>
            </a:lvl4pPr>
            <a:lvl5pPr marL="2057400" indent="-228600">
              <a:buSzPct val="80000"/>
              <a:buFont typeface="System Font Regular"/>
              <a:buChar char="→"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8" name="Text Placeholder 54">
            <a:extLst>
              <a:ext uri="{FF2B5EF4-FFF2-40B4-BE49-F238E27FC236}">
                <a16:creationId xmlns:a16="http://schemas.microsoft.com/office/drawing/2014/main" id="{81A4BCED-CB82-4739-7AAC-FAA2C96BB6BF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6101166" y="3429000"/>
            <a:ext cx="2586248" cy="2554682"/>
          </a:xfrm>
        </p:spPr>
        <p:txBody>
          <a:bodyPr>
            <a:noAutofit/>
          </a:bodyPr>
          <a:lstStyle>
            <a:lvl1pPr marL="228600" indent="-228600">
              <a:buSzPct val="80000"/>
              <a:buFont typeface="System Font Regular"/>
              <a:buChar char="→"/>
              <a:defRPr sz="1800"/>
            </a:lvl1pPr>
            <a:lvl2pPr marL="685800" indent="-228600">
              <a:buSzPct val="80000"/>
              <a:buFont typeface="System Font Regular"/>
              <a:buChar char="→"/>
              <a:defRPr sz="1800"/>
            </a:lvl2pPr>
            <a:lvl3pPr marL="1143000" indent="-228600">
              <a:buSzPct val="80000"/>
              <a:buFont typeface="System Font Regular"/>
              <a:buChar char="→"/>
              <a:defRPr sz="1800"/>
            </a:lvl3pPr>
            <a:lvl4pPr marL="1600200" indent="-228600">
              <a:buSzPct val="80000"/>
              <a:buFont typeface="System Font Regular"/>
              <a:buChar char="→"/>
              <a:defRPr sz="1800"/>
            </a:lvl4pPr>
            <a:lvl5pPr marL="2057400" indent="-228600">
              <a:buSzPct val="80000"/>
              <a:buFont typeface="System Font Regular"/>
              <a:buChar char="→"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9" name="Text Placeholder 54">
            <a:extLst>
              <a:ext uri="{FF2B5EF4-FFF2-40B4-BE49-F238E27FC236}">
                <a16:creationId xmlns:a16="http://schemas.microsoft.com/office/drawing/2014/main" id="{3BD65FC9-4DAC-2C8D-F611-F435A2B2D6DC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836699" y="3429000"/>
            <a:ext cx="2586248" cy="2554682"/>
          </a:xfrm>
        </p:spPr>
        <p:txBody>
          <a:bodyPr>
            <a:noAutofit/>
          </a:bodyPr>
          <a:lstStyle>
            <a:lvl1pPr marL="228600" indent="-228600">
              <a:buSzPct val="80000"/>
              <a:buFont typeface="System Font Regular"/>
              <a:buChar char="→"/>
              <a:defRPr sz="1800"/>
            </a:lvl1pPr>
            <a:lvl2pPr marL="685800" indent="-228600">
              <a:buSzPct val="80000"/>
              <a:buFont typeface="System Font Regular"/>
              <a:buChar char="→"/>
              <a:defRPr sz="1800"/>
            </a:lvl2pPr>
            <a:lvl3pPr marL="1143000" indent="-228600">
              <a:buSzPct val="80000"/>
              <a:buFont typeface="System Font Regular"/>
              <a:buChar char="→"/>
              <a:defRPr sz="1800"/>
            </a:lvl3pPr>
            <a:lvl4pPr marL="1600200" indent="-228600">
              <a:buSzPct val="80000"/>
              <a:buFont typeface="System Font Regular"/>
              <a:buChar char="→"/>
              <a:defRPr sz="1800"/>
            </a:lvl4pPr>
            <a:lvl5pPr marL="2057400" indent="-228600">
              <a:buSzPct val="80000"/>
              <a:buFont typeface="System Font Regular"/>
              <a:buChar char="→"/>
              <a:defRPr sz="18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Date Placeholder 9">
            <a:extLst>
              <a:ext uri="{FF2B5EF4-FFF2-40B4-BE49-F238E27FC236}">
                <a16:creationId xmlns:a16="http://schemas.microsoft.com/office/drawing/2014/main" id="{D3FEBC5F-9A05-F6DC-C34C-A0012C3FB7FE}"/>
              </a:ext>
            </a:extLst>
          </p:cNvPr>
          <p:cNvSpPr>
            <a:spLocks noGrp="1"/>
          </p:cNvSpPr>
          <p:nvPr>
            <p:ph type="dt" idx="28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F843DAA0-ED5D-CB0E-F6E1-2C60F4D51EFF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335D3C0C-2283-4EDB-92A4-0A3F65552FA4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19733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>
            <a:extLst>
              <a:ext uri="{FF2B5EF4-FFF2-40B4-BE49-F238E27FC236}">
                <a16:creationId xmlns:a16="http://schemas.microsoft.com/office/drawing/2014/main" id="{5557F11E-80DB-974C-BC0E-F3CD1DAD4EC1}"/>
              </a:ext>
            </a:extLst>
          </p:cNvPr>
          <p:cNvSpPr/>
          <p:nvPr/>
        </p:nvSpPr>
        <p:spPr>
          <a:xfrm>
            <a:off x="0" y="0"/>
            <a:ext cx="12201625" cy="1420814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8CC237-7EA8-C144-9BAF-E8F1504B15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0" i="0">
                <a:latin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Freeform 7">
            <a:extLst>
              <a:ext uri="{FF2B5EF4-FFF2-40B4-BE49-F238E27FC236}">
                <a16:creationId xmlns:a16="http://schemas.microsoft.com/office/drawing/2014/main" id="{C12096EF-44D5-C191-0D19-5278984DB13D}"/>
              </a:ext>
            </a:extLst>
          </p:cNvPr>
          <p:cNvSpPr/>
          <p:nvPr userDrawn="1"/>
        </p:nvSpPr>
        <p:spPr>
          <a:xfrm>
            <a:off x="0" y="0"/>
            <a:ext cx="12201625" cy="1420814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27AFDA7-1DD3-C667-3090-4839CBB3F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CCB8349F-C146-729B-E604-48E2AB9613D6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FD955D8-A213-D344-D8A7-9867051773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942522D-89AA-AAD8-C935-22BE636BD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710259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preserve="1" userDrawn="1">
  <p:cSld name="1_Two Conten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1"/>
          <p:cNvSpPr/>
          <p:nvPr/>
        </p:nvSpPr>
        <p:spPr>
          <a:xfrm>
            <a:off x="2" y="2"/>
            <a:ext cx="12201625" cy="142081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0" tIns="45698" rIns="91420" bIns="45698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 dirty="0">
              <a:solidFill>
                <a:schemeClr val="l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Calibri"/>
            </a:endParaRPr>
          </a:p>
        </p:txBody>
      </p:sp>
      <p:sp>
        <p:nvSpPr>
          <p:cNvPr id="63" name="Google Shape;63;p21"/>
          <p:cNvSpPr txBox="1">
            <a:spLocks noGrp="1"/>
          </p:cNvSpPr>
          <p:nvPr>
            <p:ph type="body" idx="1"/>
          </p:nvPr>
        </p:nvSpPr>
        <p:spPr>
          <a:xfrm>
            <a:off x="596350" y="1600201"/>
            <a:ext cx="5423452" cy="4576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marL="457178" lvl="0" indent="-342882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 panose="020F0502020204030203" pitchFamily="34" charset="0"/>
              </a:defRPr>
            </a:lvl1pPr>
            <a:lvl2pPr marL="914354" lvl="1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2pPr>
            <a:lvl3pPr marL="1371532" lvl="2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3pPr>
            <a:lvl4pPr marL="1828709" lvl="3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4pPr>
            <a:lvl5pPr marL="2285886" lvl="4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5pPr>
            <a:lvl6pPr marL="2743062" lvl="5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240" lvl="6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418" lvl="7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594" lvl="8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4" name="Google Shape;64;p21"/>
          <p:cNvSpPr txBox="1">
            <a:spLocks noGrp="1"/>
          </p:cNvSpPr>
          <p:nvPr>
            <p:ph type="body" idx="2"/>
          </p:nvPr>
        </p:nvSpPr>
        <p:spPr>
          <a:xfrm>
            <a:off x="6172201" y="1600201"/>
            <a:ext cx="5396947" cy="4576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marL="457178" lvl="0" indent="-342882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 panose="020F0502020204030203" pitchFamily="34" charset="0"/>
              </a:defRPr>
            </a:lvl1pPr>
            <a:lvl2pPr marL="914354" lvl="1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2pPr>
            <a:lvl3pPr marL="1371532" lvl="2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3pPr>
            <a:lvl4pPr marL="1828709" lvl="3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4pPr>
            <a:lvl5pPr marL="2285886" lvl="4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5pPr>
            <a:lvl6pPr marL="2743062" lvl="5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240" lvl="6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418" lvl="7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594" lvl="8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09BD243-F72D-3428-8555-7D50C6C2C4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DE705A1-ED17-929B-E1D8-C81F4258FF5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7E332CD9-0C27-CC0B-2701-FF95E1C82F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8" name="Slide Number Placeholder 7">
            <a:extLst>
              <a:ext uri="{FF2B5EF4-FFF2-40B4-BE49-F238E27FC236}">
                <a16:creationId xmlns:a16="http://schemas.microsoft.com/office/drawing/2014/main" id="{DA464DEB-F900-CDE9-50D1-6A286A5D16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3818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>
            <a:extLst>
              <a:ext uri="{FF2B5EF4-FFF2-40B4-BE49-F238E27FC236}">
                <a16:creationId xmlns:a16="http://schemas.microsoft.com/office/drawing/2014/main" id="{17EA072C-5B62-0D64-5969-B6F7645652E4}"/>
              </a:ext>
            </a:extLst>
          </p:cNvPr>
          <p:cNvSpPr/>
          <p:nvPr userDrawn="1"/>
        </p:nvSpPr>
        <p:spPr>
          <a:xfrm>
            <a:off x="0" y="0"/>
            <a:ext cx="12201625" cy="1420814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C7044D04-02CE-154E-B37E-D739D50825C2}"/>
              </a:ext>
            </a:extLst>
          </p:cNvPr>
          <p:cNvSpPr/>
          <p:nvPr/>
        </p:nvSpPr>
        <p:spPr>
          <a:xfrm>
            <a:off x="0" y="0"/>
            <a:ext cx="12201625" cy="1420814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9509145-BDE5-F24D-B10D-B4CC77D62B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96348" y="1600201"/>
            <a:ext cx="5401227" cy="685800"/>
          </a:xfrm>
        </p:spPr>
        <p:txBody>
          <a:bodyPr anchor="b"/>
          <a:lstStyle>
            <a:lvl1pPr marL="0" indent="0">
              <a:buNone/>
              <a:defRPr sz="2400" b="0" i="0">
                <a:latin typeface="Lato" panose="020F050202020403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D94151-9B97-D64E-8AFF-6502A24737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96348" y="2362200"/>
            <a:ext cx="5401227" cy="382746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54E1F97-EF62-0ABF-CACC-279DD832AA1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F168DE8-234B-FA46-5CDF-0B2C8C15EF3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401656" y="977248"/>
            <a:ext cx="824620" cy="798441"/>
          </a:xfrm>
          <a:prstGeom prst="rect">
            <a:avLst/>
          </a:prstGeom>
        </p:spPr>
      </p:pic>
      <p:sp>
        <p:nvSpPr>
          <p:cNvPr id="18" name="Picture Placeholder 14">
            <a:extLst>
              <a:ext uri="{FF2B5EF4-FFF2-40B4-BE49-F238E27FC236}">
                <a16:creationId xmlns:a16="http://schemas.microsoft.com/office/drawing/2014/main" id="{D9CD0F58-C590-A4CE-7816-621C942C619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645899" y="757860"/>
            <a:ext cx="5122239" cy="5122239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29FE6CC-9F80-6C7B-2E75-355258F56D7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605349" y="4276745"/>
            <a:ext cx="2417231" cy="1997395"/>
          </a:xfrm>
          <a:prstGeom prst="rect">
            <a:avLst/>
          </a:prstGeom>
        </p:spPr>
      </p:pic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08A37128-28C9-7449-6B37-0F4D59E2F806}"/>
              </a:ext>
            </a:extLst>
          </p:cNvPr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3693D5DA-2AB9-DD52-82F1-D7DB4CAAC0A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1E3AE914-E4AD-0875-CFC2-E50879208E9F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040594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95A65498-0D74-6D41-80B0-690192B830AB}"/>
              </a:ext>
            </a:extLst>
          </p:cNvPr>
          <p:cNvSpPr/>
          <p:nvPr/>
        </p:nvSpPr>
        <p:spPr>
          <a:xfrm>
            <a:off x="0" y="0"/>
            <a:ext cx="12201625" cy="1420814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5BB6AA-9511-3A46-9B1A-4274D17FA10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96348" y="1600200"/>
            <a:ext cx="5423452" cy="457676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950309F-17C9-0342-BC6D-D168335F08B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5396946" cy="457676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329EAD3-7D38-6D22-68DD-4AB27427C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46DF651-C468-96D1-4EEC-8D73E7631E8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6CF8CA65-B9D4-D148-2971-846754EF9C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E01C2D2-C545-694F-6FEC-D4EA5E1C16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806332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preserve="1" userDrawn="1">
  <p:cSld name="2_Two Conten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1"/>
          <p:cNvSpPr/>
          <p:nvPr/>
        </p:nvSpPr>
        <p:spPr>
          <a:xfrm>
            <a:off x="0" y="4011"/>
            <a:ext cx="12201625" cy="142081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0" tIns="45698" rIns="91420" bIns="45698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 dirty="0">
              <a:solidFill>
                <a:schemeClr val="l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Calibri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7D81690-0F96-AB39-CFE6-C98988973A77}"/>
              </a:ext>
            </a:extLst>
          </p:cNvPr>
          <p:cNvSpPr>
            <a:spLocks noGrp="1"/>
          </p:cNvSpPr>
          <p:nvPr>
            <p:ph idx="13"/>
          </p:nvPr>
        </p:nvSpPr>
        <p:spPr>
          <a:xfrm rot="16200000" flipH="1">
            <a:off x="5366084" y="28073"/>
            <a:ext cx="6870032" cy="6781800"/>
          </a:xfrm>
          <a:prstGeom prst="flowChartManualInput">
            <a:avLst/>
          </a:prstGeom>
          <a:solidFill>
            <a:srgbClr val="55565A"/>
          </a:solidFill>
        </p:spPr>
        <p:txBody>
          <a:bodyPr>
            <a:noAutofit/>
          </a:bodyPr>
          <a:lstStyle>
            <a:lvl1pPr>
              <a:defRPr b="0" i="0">
                <a:noFill/>
                <a:latin typeface="Lato" panose="020F0502020204030203" pitchFamily="34" charset="0"/>
              </a:defRPr>
            </a:lvl1pPr>
            <a:lvl2pPr>
              <a:defRPr b="0" i="0">
                <a:noFill/>
                <a:latin typeface="Lato" panose="020F0502020204030203" pitchFamily="34" charset="0"/>
              </a:defRPr>
            </a:lvl2pPr>
            <a:lvl3pPr>
              <a:defRPr b="0" i="0">
                <a:noFill/>
                <a:latin typeface="Lato" panose="020F0502020204030203" pitchFamily="34" charset="0"/>
              </a:defRPr>
            </a:lvl3pPr>
            <a:lvl4pPr>
              <a:defRPr b="0" i="0">
                <a:noFill/>
                <a:latin typeface="Lato" panose="020F0502020204030203" pitchFamily="34" charset="0"/>
              </a:defRPr>
            </a:lvl4pPr>
            <a:lvl5pPr>
              <a:defRPr b="0" i="0">
                <a:noFill/>
                <a:latin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3" name="Google Shape;63;p21"/>
          <p:cNvSpPr txBox="1">
            <a:spLocks noGrp="1"/>
          </p:cNvSpPr>
          <p:nvPr>
            <p:ph type="body" idx="1"/>
          </p:nvPr>
        </p:nvSpPr>
        <p:spPr>
          <a:xfrm>
            <a:off x="596350" y="1600201"/>
            <a:ext cx="5423452" cy="4576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marL="457178" lvl="0" indent="-342882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 panose="020F0502020204030203" pitchFamily="34" charset="0"/>
              </a:defRPr>
            </a:lvl1pPr>
            <a:lvl2pPr marL="914354" lvl="1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2pPr>
            <a:lvl3pPr marL="1371532" lvl="2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3pPr>
            <a:lvl4pPr marL="1828709" lvl="3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4pPr>
            <a:lvl5pPr marL="2285886" lvl="4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5pPr>
            <a:lvl6pPr marL="2743062" lvl="5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240" lvl="6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418" lvl="7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594" lvl="8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D34A40D-3D2F-457B-1FE8-A275F34D6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347" y="228601"/>
            <a:ext cx="5804453" cy="1192214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8086912A-90A1-580D-AE0D-D0C86BCE3275}"/>
              </a:ext>
            </a:extLst>
          </p:cNvPr>
          <p:cNvSpPr>
            <a:spLocks noGrp="1"/>
          </p:cNvSpPr>
          <p:nvPr>
            <p:ph type="dt" idx="14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DADBB8BB-1014-1570-1E08-384EF029915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79A74D6-77E4-FBA8-6F1B-DB16C10D502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08762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>
  <p:cSld name="1_Title and Content">
    <p:bg>
      <p:bgPr>
        <a:solidFill>
          <a:schemeClr val="bg1"/>
        </a:solid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1"/>
          <p:cNvSpPr/>
          <p:nvPr/>
        </p:nvSpPr>
        <p:spPr>
          <a:xfrm>
            <a:off x="0" y="0"/>
            <a:ext cx="12201625" cy="1420814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8" name="Google Shape;38;p21"/>
          <p:cNvSpPr txBox="1">
            <a:spLocks noGrp="1"/>
          </p:cNvSpPr>
          <p:nvPr>
            <p:ph type="body" idx="1"/>
          </p:nvPr>
        </p:nvSpPr>
        <p:spPr>
          <a:xfrm>
            <a:off x="596347" y="1600200"/>
            <a:ext cx="10972799" cy="4576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24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4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39" name="Google Shape;39;p21"/>
          <p:cNvSpPr/>
          <p:nvPr/>
        </p:nvSpPr>
        <p:spPr>
          <a:xfrm>
            <a:off x="-18067" y="-29370"/>
            <a:ext cx="12232392" cy="1420814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3" name="Google Shape;43;p21"/>
          <p:cNvSpPr txBox="1"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1800"/>
              <a:buNone/>
              <a:defRPr>
                <a:solidFill>
                  <a:schemeClr val="bg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0965B2-5593-C205-3075-76F9D12B84B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AC1F57-AE82-1E1C-255B-E55B9D88E0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DC95BC-377B-039D-EC37-0667FEE4B5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27257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preserve="1" userDrawn="1">
  <p:cSld name="2_Two Conten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1"/>
          <p:cNvSpPr/>
          <p:nvPr/>
        </p:nvSpPr>
        <p:spPr>
          <a:xfrm>
            <a:off x="0" y="4011"/>
            <a:ext cx="12201625" cy="142081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0" tIns="45698" rIns="91420" bIns="45698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 dirty="0">
              <a:solidFill>
                <a:schemeClr val="l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Calibri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7D81690-0F96-AB39-CFE6-C98988973A77}"/>
              </a:ext>
            </a:extLst>
          </p:cNvPr>
          <p:cNvSpPr>
            <a:spLocks noGrp="1"/>
          </p:cNvSpPr>
          <p:nvPr>
            <p:ph idx="13"/>
          </p:nvPr>
        </p:nvSpPr>
        <p:spPr>
          <a:xfrm rot="16200000" flipH="1">
            <a:off x="5747084" y="409073"/>
            <a:ext cx="6870032" cy="6019800"/>
          </a:xfrm>
          <a:prstGeom prst="rect">
            <a:avLst/>
          </a:prstGeom>
          <a:solidFill>
            <a:srgbClr val="55565A"/>
          </a:solidFill>
        </p:spPr>
        <p:txBody>
          <a:bodyPr>
            <a:noAutofit/>
          </a:bodyPr>
          <a:lstStyle>
            <a:lvl1pPr>
              <a:defRPr b="0" i="0">
                <a:noFill/>
                <a:latin typeface="Lato" panose="020F0502020204030203" pitchFamily="34" charset="0"/>
              </a:defRPr>
            </a:lvl1pPr>
            <a:lvl2pPr>
              <a:defRPr b="0" i="0">
                <a:noFill/>
                <a:latin typeface="Lato" panose="020F0502020204030203" pitchFamily="34" charset="0"/>
              </a:defRPr>
            </a:lvl2pPr>
            <a:lvl3pPr>
              <a:defRPr b="0" i="0">
                <a:noFill/>
                <a:latin typeface="Lato" panose="020F0502020204030203" pitchFamily="34" charset="0"/>
              </a:defRPr>
            </a:lvl3pPr>
            <a:lvl4pPr>
              <a:defRPr b="0" i="0">
                <a:noFill/>
                <a:latin typeface="Lato" panose="020F0502020204030203" pitchFamily="34" charset="0"/>
              </a:defRPr>
            </a:lvl4pPr>
            <a:lvl5pPr>
              <a:defRPr b="0" i="0">
                <a:noFill/>
                <a:latin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3" name="Google Shape;63;p21"/>
          <p:cNvSpPr txBox="1">
            <a:spLocks noGrp="1"/>
          </p:cNvSpPr>
          <p:nvPr>
            <p:ph type="body" idx="1"/>
          </p:nvPr>
        </p:nvSpPr>
        <p:spPr>
          <a:xfrm>
            <a:off x="596350" y="1600201"/>
            <a:ext cx="5423452" cy="4576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marL="457178" lvl="0" indent="-342882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 panose="020F0502020204030203" pitchFamily="34" charset="0"/>
              </a:defRPr>
            </a:lvl1pPr>
            <a:lvl2pPr marL="914354" lvl="1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2pPr>
            <a:lvl3pPr marL="1371532" lvl="2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3pPr>
            <a:lvl4pPr marL="1828709" lvl="3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4pPr>
            <a:lvl5pPr marL="2285886" lvl="4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5pPr>
            <a:lvl6pPr marL="2743062" lvl="5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240" lvl="6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418" lvl="7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594" lvl="8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9E5C3FB-30CC-FA8C-1084-0EC6CBA6AE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347" y="228601"/>
            <a:ext cx="5499653" cy="119221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553F3B-6ACA-B346-7C32-955516DC8942}"/>
              </a:ext>
            </a:extLst>
          </p:cNvPr>
          <p:cNvSpPr>
            <a:spLocks noGrp="1"/>
          </p:cNvSpPr>
          <p:nvPr>
            <p:ph type="dt" idx="14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0F616C-CE95-2885-3F49-3A9A4A12CA11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8FF9E7F-98EE-F3DF-D94E-F601C8AEEDF9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395906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preserve="1" userDrawn="1">
  <p:cSld name="2_Two Content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21"/>
          <p:cNvSpPr/>
          <p:nvPr/>
        </p:nvSpPr>
        <p:spPr>
          <a:xfrm>
            <a:off x="0" y="4011"/>
            <a:ext cx="12201625" cy="142081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20" tIns="45698" rIns="91420" bIns="45698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 dirty="0">
              <a:solidFill>
                <a:schemeClr val="lt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Calibri"/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27D81690-0F96-AB39-CFE6-C98988973A77}"/>
              </a:ext>
            </a:extLst>
          </p:cNvPr>
          <p:cNvSpPr>
            <a:spLocks noGrp="1"/>
          </p:cNvSpPr>
          <p:nvPr>
            <p:ph idx="13"/>
          </p:nvPr>
        </p:nvSpPr>
        <p:spPr>
          <a:xfrm rot="16200000" flipH="1">
            <a:off x="6374918" y="758516"/>
            <a:ext cx="5122241" cy="5122238"/>
          </a:xfrm>
          <a:prstGeom prst="ellipse">
            <a:avLst/>
          </a:prstGeom>
          <a:solidFill>
            <a:srgbClr val="55565A"/>
          </a:solidFill>
        </p:spPr>
        <p:txBody>
          <a:bodyPr>
            <a:noAutofit/>
          </a:bodyPr>
          <a:lstStyle>
            <a:lvl1pPr>
              <a:defRPr b="0" i="0">
                <a:noFill/>
                <a:latin typeface="Lato" panose="020F0502020204030203" pitchFamily="34" charset="0"/>
              </a:defRPr>
            </a:lvl1pPr>
            <a:lvl2pPr>
              <a:defRPr b="0" i="0">
                <a:noFill/>
                <a:latin typeface="Lato" panose="020F0502020204030203" pitchFamily="34" charset="0"/>
              </a:defRPr>
            </a:lvl2pPr>
            <a:lvl3pPr>
              <a:defRPr b="0" i="0">
                <a:noFill/>
                <a:latin typeface="Lato" panose="020F0502020204030203" pitchFamily="34" charset="0"/>
              </a:defRPr>
            </a:lvl3pPr>
            <a:lvl4pPr>
              <a:defRPr b="0" i="0">
                <a:noFill/>
                <a:latin typeface="Lato" panose="020F0502020204030203" pitchFamily="34" charset="0"/>
              </a:defRPr>
            </a:lvl4pPr>
            <a:lvl5pPr>
              <a:defRPr b="0" i="0">
                <a:noFill/>
                <a:latin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3" name="Google Shape;63;p21"/>
          <p:cNvSpPr txBox="1">
            <a:spLocks noGrp="1"/>
          </p:cNvSpPr>
          <p:nvPr>
            <p:ph type="body" idx="1"/>
          </p:nvPr>
        </p:nvSpPr>
        <p:spPr>
          <a:xfrm>
            <a:off x="596350" y="1600201"/>
            <a:ext cx="5423452" cy="4576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0" tIns="45698" rIns="91420" bIns="45698" anchor="t" anchorCtr="0">
            <a:normAutofit/>
          </a:bodyPr>
          <a:lstStyle>
            <a:lvl1pPr marL="457178" lvl="0" indent="-342882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 panose="020F0502020204030203" pitchFamily="34" charset="0"/>
              </a:defRPr>
            </a:lvl1pPr>
            <a:lvl2pPr marL="914354" lvl="1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2pPr>
            <a:lvl3pPr marL="1371532" lvl="2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3pPr>
            <a:lvl4pPr marL="1828709" lvl="3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4pPr>
            <a:lvl5pPr marL="2285886" lvl="4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5pPr>
            <a:lvl6pPr marL="2743062" lvl="5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240" lvl="6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418" lvl="7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594" lvl="8" indent="-342882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!!Arc">
            <a:extLst>
              <a:ext uri="{FF2B5EF4-FFF2-40B4-BE49-F238E27FC236}">
                <a16:creationId xmlns:a16="http://schemas.microsoft.com/office/drawing/2014/main" id="{CD4DA3F5-50C0-375A-E7F9-F202CB5E6E5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1189197" flipV="1">
            <a:off x="6261882" y="687822"/>
            <a:ext cx="5471147" cy="5471147"/>
          </a:xfrm>
          <a:prstGeom prst="arc">
            <a:avLst>
              <a:gd name="adj1" fmla="val 16200000"/>
              <a:gd name="adj2" fmla="val 20093138"/>
            </a:avLst>
          </a:prstGeom>
          <a:ln w="127000" cap="rnd">
            <a:solidFill>
              <a:schemeClr val="accent4">
                <a:alpha val="9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7" name="!!Oval">
            <a:extLst>
              <a:ext uri="{FF2B5EF4-FFF2-40B4-BE49-F238E27FC236}">
                <a16:creationId xmlns:a16="http://schemas.microsoft.com/office/drawing/2014/main" id="{0415C7EF-59F0-B000-9820-033F6E70D5E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0248561" y="921125"/>
            <a:ext cx="791021" cy="76956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  <a:ea typeface="+mn-ea"/>
              <a:cs typeface="+mn-cs"/>
            </a:endParaRP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C3E008F-FCA8-7226-48D7-041F8D7F3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347" y="228601"/>
            <a:ext cx="6642653" cy="1192212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C00E101-1617-2125-C5DB-6DC317E6036C}"/>
              </a:ext>
            </a:extLst>
          </p:cNvPr>
          <p:cNvSpPr>
            <a:spLocks noGrp="1"/>
          </p:cNvSpPr>
          <p:nvPr>
            <p:ph type="dt" idx="14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D797D7C1-BF1A-4A58-4EE8-946B20716A6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172658EF-2B97-1916-83A2-A5709C176F7E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945152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preserve="1">
  <p:cSld name="2_Two Content">
    <p:spTree>
      <p:nvGrpSpPr>
        <p:cNvPr id="1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59"/>
          <p:cNvSpPr txBox="1">
            <a:spLocks noGrp="1"/>
          </p:cNvSpPr>
          <p:nvPr>
            <p:ph type="body" idx="1"/>
          </p:nvPr>
        </p:nvSpPr>
        <p:spPr>
          <a:xfrm>
            <a:off x="596350" y="1600201"/>
            <a:ext cx="5423452" cy="4576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675" rIns="91400" bIns="45675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379" name="Google Shape;379;p59" descr="Background patter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6947450" y="4011"/>
            <a:ext cx="524455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82" name="Google Shape;382;p59"/>
          <p:cNvSpPr txBox="1">
            <a:spLocks noGrp="1"/>
          </p:cNvSpPr>
          <p:nvPr>
            <p:ph type="body" idx="2"/>
          </p:nvPr>
        </p:nvSpPr>
        <p:spPr>
          <a:xfrm>
            <a:off x="7288696" y="1447800"/>
            <a:ext cx="4280450" cy="555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300"/>
              <a:buNone/>
              <a:defRPr sz="2300" b="0" i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28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>
                <a:solidFill>
                  <a:schemeClr val="lt1"/>
                </a:solidFill>
              </a:defRPr>
            </a:lvl2pPr>
            <a:lvl3pPr marL="1371600" lvl="2" indent="-228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marL="1828800" lvl="3" indent="-228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4pPr>
            <a:lvl5pPr marL="2286000" lvl="4" indent="-228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3" name="Google Shape;383;p59"/>
          <p:cNvSpPr txBox="1">
            <a:spLocks noGrp="1"/>
          </p:cNvSpPr>
          <p:nvPr>
            <p:ph type="body" idx="3"/>
          </p:nvPr>
        </p:nvSpPr>
        <p:spPr>
          <a:xfrm>
            <a:off x="7283725" y="2514601"/>
            <a:ext cx="4572000" cy="21335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b="0" i="0">
                <a:solidFill>
                  <a:schemeClr val="lt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228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2000"/>
              <a:buNone/>
              <a:defRPr sz="2000" i="1">
                <a:solidFill>
                  <a:schemeClr val="lt1"/>
                </a:solidFill>
              </a:defRPr>
            </a:lvl2pPr>
            <a:lvl3pPr marL="1371600" lvl="2" indent="-228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3pPr>
            <a:lvl4pPr marL="1828800" lvl="3" indent="-228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None/>
              <a:defRPr>
                <a:solidFill>
                  <a:schemeClr val="lt1"/>
                </a:solidFill>
              </a:defRPr>
            </a:lvl4pPr>
            <a:lvl5pPr marL="2286000" lvl="4" indent="-228600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None/>
              <a:defRPr>
                <a:solidFill>
                  <a:schemeClr val="lt1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4" name="Google Shape;384;p59"/>
          <p:cNvSpPr txBox="1"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C19C5B9-0E5F-8EE6-E252-4AA10E8317D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72A121-8209-4839-589C-722BCF70F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67CBADF-E2BA-4D1C-D139-C1660C769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665501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/Picture Bkgd" preserve="1">
  <p:cSld name="Content w/Picture Bkgd">
    <p:spTree>
      <p:nvGrpSpPr>
        <p:cNvPr id="1" name="Shape 3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Google Shape;386;p60"/>
          <p:cNvSpPr>
            <a:spLocks noGrp="1"/>
          </p:cNvSpPr>
          <p:nvPr>
            <p:ph type="pic" idx="2"/>
          </p:nvPr>
        </p:nvSpPr>
        <p:spPr>
          <a:xfrm>
            <a:off x="0" y="0"/>
            <a:ext cx="12185650" cy="5861784"/>
          </a:xfrm>
          <a:prstGeom prst="rect">
            <a:avLst/>
          </a:prstGeom>
          <a:noFill/>
          <a:ln>
            <a:noFill/>
          </a:ln>
        </p:spPr>
      </p:sp>
      <p:sp>
        <p:nvSpPr>
          <p:cNvPr id="387" name="Google Shape;387;p60"/>
          <p:cNvSpPr txBox="1">
            <a:spLocks noGrp="1"/>
          </p:cNvSpPr>
          <p:nvPr>
            <p:ph type="body" idx="1"/>
          </p:nvPr>
        </p:nvSpPr>
        <p:spPr>
          <a:xfrm>
            <a:off x="596348" y="1600199"/>
            <a:ext cx="3518452" cy="3048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24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4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8" name="Google Shape;388;p60"/>
          <p:cNvSpPr txBox="1">
            <a:spLocks noGrp="1"/>
          </p:cNvSpPr>
          <p:nvPr>
            <p:ph type="body" idx="3"/>
          </p:nvPr>
        </p:nvSpPr>
        <p:spPr>
          <a:xfrm>
            <a:off x="8054743" y="1600199"/>
            <a:ext cx="3518452" cy="3048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24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4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89" name="Google Shape;389;p60"/>
          <p:cNvSpPr txBox="1">
            <a:spLocks noGrp="1"/>
          </p:cNvSpPr>
          <p:nvPr>
            <p:ph type="body" idx="4"/>
          </p:nvPr>
        </p:nvSpPr>
        <p:spPr>
          <a:xfrm>
            <a:off x="4320141" y="1600199"/>
            <a:ext cx="3518452" cy="30480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24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1pPr>
            <a:lvl2pPr marL="914400" lvl="1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3pPr>
            <a:lvl4pPr marL="1828800" lvl="3" indent="-330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4pPr>
            <a:lvl5pPr marL="2286000" lvl="4" indent="-3175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4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3" name="Google Shape;393;p60"/>
          <p:cNvSpPr txBox="1"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60C4DB7-4961-CA6A-F62B-BB817AB729F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4D7F8AB-5D35-7110-2213-A684CB933B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DCE256B-2A94-6E7A-49D2-69949A66A9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66932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preserve="1">
  <p:cSld name="2_Two Content"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" name="Google Shape;395;p61"/>
          <p:cNvSpPr/>
          <p:nvPr/>
        </p:nvSpPr>
        <p:spPr>
          <a:xfrm>
            <a:off x="2" y="2"/>
            <a:ext cx="12201625" cy="142081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00" tIns="45675" rIns="91400" bIns="456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96" name="Google Shape;396;p61"/>
          <p:cNvSpPr txBox="1">
            <a:spLocks noGrp="1"/>
          </p:cNvSpPr>
          <p:nvPr>
            <p:ph type="body" idx="1"/>
          </p:nvPr>
        </p:nvSpPr>
        <p:spPr>
          <a:xfrm>
            <a:off x="596350" y="1600201"/>
            <a:ext cx="3427010" cy="4576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675" rIns="91400" bIns="45675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7" name="Google Shape;397;p61"/>
          <p:cNvSpPr txBox="1">
            <a:spLocks noGrp="1"/>
          </p:cNvSpPr>
          <p:nvPr>
            <p:ph type="body" idx="2"/>
          </p:nvPr>
        </p:nvSpPr>
        <p:spPr>
          <a:xfrm>
            <a:off x="8142138" y="1600201"/>
            <a:ext cx="3427010" cy="4576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675" rIns="91400" bIns="45675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8" name="Google Shape;398;p61"/>
          <p:cNvSpPr txBox="1">
            <a:spLocks noGrp="1"/>
          </p:cNvSpPr>
          <p:nvPr>
            <p:ph type="body" idx="3"/>
          </p:nvPr>
        </p:nvSpPr>
        <p:spPr>
          <a:xfrm>
            <a:off x="4382495" y="1600201"/>
            <a:ext cx="3427010" cy="4576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675" rIns="91400" bIns="45675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2" name="Google Shape;402;p61"/>
          <p:cNvSpPr txBox="1"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72A3FC-FA5C-2CD1-A371-5843416016AC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74CFE3A-612D-E9F0-A0CC-6632C231D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9FCAE01-F7C1-3A56-CCF7-22D2FEC30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500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preserve="1">
  <p:cSld name="2_Two Content">
    <p:spTree>
      <p:nvGrpSpPr>
        <p:cNvPr id="1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62"/>
          <p:cNvSpPr/>
          <p:nvPr/>
        </p:nvSpPr>
        <p:spPr>
          <a:xfrm>
            <a:off x="2" y="2"/>
            <a:ext cx="12201625" cy="142081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EEEEEE"/>
          </a:solidFill>
          <a:ln>
            <a:noFill/>
          </a:ln>
        </p:spPr>
        <p:txBody>
          <a:bodyPr spcFirstLastPara="1" wrap="square" lIns="91400" tIns="45675" rIns="91400" bIns="456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405" name="Google Shape;405;p62"/>
          <p:cNvSpPr txBox="1">
            <a:spLocks noGrp="1"/>
          </p:cNvSpPr>
          <p:nvPr>
            <p:ph type="body" idx="1"/>
          </p:nvPr>
        </p:nvSpPr>
        <p:spPr>
          <a:xfrm>
            <a:off x="596350" y="1600201"/>
            <a:ext cx="3427010" cy="2148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675" rIns="91400" bIns="45675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6" name="Google Shape;406;p62"/>
          <p:cNvSpPr txBox="1">
            <a:spLocks noGrp="1"/>
          </p:cNvSpPr>
          <p:nvPr>
            <p:ph type="body" idx="2"/>
          </p:nvPr>
        </p:nvSpPr>
        <p:spPr>
          <a:xfrm>
            <a:off x="8142138" y="1600201"/>
            <a:ext cx="3427010" cy="2148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675" rIns="91400" bIns="45675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7" name="Google Shape;407;p62"/>
          <p:cNvSpPr txBox="1">
            <a:spLocks noGrp="1"/>
          </p:cNvSpPr>
          <p:nvPr>
            <p:ph type="body" idx="3"/>
          </p:nvPr>
        </p:nvSpPr>
        <p:spPr>
          <a:xfrm>
            <a:off x="4382495" y="1600201"/>
            <a:ext cx="3427010" cy="2148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675" rIns="91400" bIns="45675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8" name="Google Shape;408;p62"/>
          <p:cNvSpPr txBox="1">
            <a:spLocks noGrp="1"/>
          </p:cNvSpPr>
          <p:nvPr>
            <p:ph type="body" idx="4"/>
          </p:nvPr>
        </p:nvSpPr>
        <p:spPr>
          <a:xfrm>
            <a:off x="596350" y="4028127"/>
            <a:ext cx="3427010" cy="214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675" rIns="91400" bIns="45675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9" name="Google Shape;409;p62"/>
          <p:cNvSpPr txBox="1">
            <a:spLocks noGrp="1"/>
          </p:cNvSpPr>
          <p:nvPr>
            <p:ph type="body" idx="5"/>
          </p:nvPr>
        </p:nvSpPr>
        <p:spPr>
          <a:xfrm>
            <a:off x="8142138" y="4028127"/>
            <a:ext cx="3427010" cy="214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675" rIns="91400" bIns="45675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0" name="Google Shape;410;p62"/>
          <p:cNvSpPr txBox="1">
            <a:spLocks noGrp="1"/>
          </p:cNvSpPr>
          <p:nvPr>
            <p:ph type="body" idx="6"/>
          </p:nvPr>
        </p:nvSpPr>
        <p:spPr>
          <a:xfrm>
            <a:off x="4382495" y="4028127"/>
            <a:ext cx="3427010" cy="2148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675" rIns="91400" bIns="45675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4" name="Google Shape;414;p62"/>
          <p:cNvSpPr txBox="1"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B381B61-D08B-9FC3-9F25-B33015BC27EA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F5892CF-3A65-777C-9E6E-29F246271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111D72E-DD50-6203-3F05-26CED6710F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094804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>
  <p:cSld name="2_Title and Content">
    <p:spTree>
      <p:nvGrpSpPr>
        <p:cNvPr id="1" name="Shape 4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63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60925" rIns="121875" bIns="60925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6970"/>
              </a:buClr>
              <a:buSzPts val="18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1pPr>
            <a:lvl2pPr marL="914400" lvl="1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96970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9697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96970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96970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0" name="Google Shape;420;p63"/>
          <p:cNvSpPr txBox="1"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C90012-0E96-1B91-FFBA-11F927CEF2AF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C22F8BF-E7ED-B82F-D247-F9C613128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2408EF-8D23-4EBE-E19A-4BF1AD2EF6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8796395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preserve="1">
  <p:cSld name="Picture with Caption"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64"/>
          <p:cNvSpPr>
            <a:spLocks noGrp="1"/>
          </p:cNvSpPr>
          <p:nvPr>
            <p:ph type="pic" idx="2"/>
          </p:nvPr>
        </p:nvSpPr>
        <p:spPr>
          <a:xfrm>
            <a:off x="5183188" y="228600"/>
            <a:ext cx="6385958" cy="5632451"/>
          </a:xfrm>
          <a:prstGeom prst="rect">
            <a:avLst/>
          </a:prstGeom>
          <a:noFill/>
          <a:ln>
            <a:noFill/>
          </a:ln>
        </p:spPr>
      </p:sp>
      <p:sp>
        <p:nvSpPr>
          <p:cNvPr id="423" name="Google Shape;423;p64"/>
          <p:cNvSpPr txBox="1">
            <a:spLocks noGrp="1"/>
          </p:cNvSpPr>
          <p:nvPr>
            <p:ph type="body" idx="1"/>
          </p:nvPr>
        </p:nvSpPr>
        <p:spPr>
          <a:xfrm>
            <a:off x="596348" y="1828800"/>
            <a:ext cx="4356652" cy="40401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600"/>
              <a:buNone/>
              <a:defRPr sz="1600" b="0" i="0">
                <a:latin typeface="Lato"/>
                <a:ea typeface="Lato"/>
                <a:cs typeface="Lato"/>
                <a:sym typeface="Lato"/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427" name="Google Shape;427;p64"/>
          <p:cNvSpPr txBox="1">
            <a:spLocks noGrp="1"/>
          </p:cNvSpPr>
          <p:nvPr>
            <p:ph type="title"/>
          </p:nvPr>
        </p:nvSpPr>
        <p:spPr>
          <a:xfrm>
            <a:off x="596348" y="228600"/>
            <a:ext cx="4356652" cy="14477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D3A704-6121-6BB3-9FF1-A0E5BA319DEA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9F58650-4A8B-5490-6D06-ECF0321DE4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00A005-02AD-7A49-B83B-A61163278E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59467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>
  <p:cSld name="2_Title and Content">
    <p:spTree>
      <p:nvGrpSpPr>
        <p:cNvPr id="1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9" name="Google Shape;429;p6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10000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0" name="Google Shape;430;p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5469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1" name="Google Shape;431;p6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92428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2" name="Google Shape;432;p6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688116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3" name="Google Shape;433;p6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810000" y="4549532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4" name="Google Shape;434;p6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427572" y="4549532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5" name="Google Shape;435;p6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051494" y="4549532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Google Shape;436;p6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810000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7" name="Google Shape;437;p65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051494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8" name="Google Shape;438;p6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192428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9" name="Google Shape;439;p65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19" y="2999525"/>
            <a:ext cx="1422400" cy="142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0" name="Google Shape;440;p65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65469" y="4549532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1" name="Google Shape;441;p65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051494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2" name="Google Shape;442;p65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8681766" y="4543182"/>
            <a:ext cx="1422400" cy="142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3" name="Google Shape;443;p65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427572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4" name="Google Shape;444;p65"/>
          <p:cNvPicPr preferRelativeResize="0"/>
          <p:nvPr/>
        </p:nvPicPr>
        <p:blipFill rotWithShape="1">
          <a:blip r:embed="rId17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24738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5" name="Google Shape;445;p65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427572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6" name="Google Shape;446;p65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2192428" y="4549532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7" name="Google Shape;447;p65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8688116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8" name="Google Shape;448;p65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10324738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49" name="Google Shape;449;p65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10324738" y="4536832"/>
            <a:ext cx="1422400" cy="142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0" name="Google Shape;450;p6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10000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1" name="Google Shape;451;p6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5469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2" name="Google Shape;452;p6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92428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3" name="Google Shape;453;p6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688116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4" name="Google Shape;454;p6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810000" y="4549532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5" name="Google Shape;455;p65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427572" y="4549532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6" name="Google Shape;456;p65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051494" y="4549532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7" name="Google Shape;457;p65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810000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8" name="Google Shape;458;p65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051494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59" name="Google Shape;459;p65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192428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0" name="Google Shape;460;p65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19" y="2999525"/>
            <a:ext cx="1422400" cy="142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65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65469" y="4549532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2" name="Google Shape;462;p65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051494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3" name="Google Shape;463;p65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8681766" y="4543182"/>
            <a:ext cx="1422400" cy="142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4" name="Google Shape;464;p65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427572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5" name="Google Shape;465;p65"/>
          <p:cNvPicPr preferRelativeResize="0"/>
          <p:nvPr/>
        </p:nvPicPr>
        <p:blipFill rotWithShape="1">
          <a:blip r:embed="rId17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24738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6" name="Google Shape;466;p65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427572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7" name="Google Shape;467;p65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2192428" y="4549532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8" name="Google Shape;468;p65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8688116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69" name="Google Shape;469;p65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10324738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0" name="Google Shape;470;p65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10324738" y="4536832"/>
            <a:ext cx="1422400" cy="1422400"/>
          </a:xfrm>
          <a:prstGeom prst="rect">
            <a:avLst/>
          </a:prstGeom>
          <a:noFill/>
          <a:ln>
            <a:noFill/>
          </a:ln>
        </p:spPr>
      </p:pic>
      <p:sp>
        <p:nvSpPr>
          <p:cNvPr id="474" name="Google Shape;474;p65"/>
          <p:cNvSpPr txBox="1"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8BADF9-DD75-3654-7199-89047B0A3B0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F4307B-3197-D6F0-B750-D6811C8217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14D2B2-1240-7731-8DFD-3E514C7699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9548192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>
  <p:cSld name="2_Title and Content">
    <p:spTree>
      <p:nvGrpSpPr>
        <p:cNvPr id="1" name="Shape 4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6" name="Google Shape;476;p6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10000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77" name="Google Shape;477;p6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5469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78" name="Google Shape;478;p6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92428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79" name="Google Shape;479;p6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688116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80" name="Google Shape;480;p6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810000" y="4549532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81" name="Google Shape;481;p66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427572" y="4549532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82" name="Google Shape;482;p66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051494" y="4549532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83" name="Google Shape;483;p66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810000" y="3005875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84" name="Google Shape;484;p66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051494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85" name="Google Shape;485;p66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192428" y="3005875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86" name="Google Shape;486;p66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19" y="2999525"/>
            <a:ext cx="1422400" cy="14224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87" name="Google Shape;487;p66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65469" y="4549532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88" name="Google Shape;488;p66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051494" y="3005875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89" name="Google Shape;489;p66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8681766" y="4543182"/>
            <a:ext cx="1422400" cy="14224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90" name="Google Shape;490;p66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427572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91" name="Google Shape;491;p66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0324738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92" name="Google Shape;492;p66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427572" y="3005875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93" name="Google Shape;493;p66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2192428" y="4549532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94" name="Google Shape;494;p66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8688116" y="3005875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95" name="Google Shape;495;p66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10324738" y="3005875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496" name="Google Shape;496;p66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10324738" y="4536832"/>
            <a:ext cx="1422400" cy="14224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00" name="Google Shape;500;p66"/>
          <p:cNvSpPr txBox="1"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F791C8-D815-8BAB-C5B7-52E795F1BB5E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7043845-CA5A-A052-BA7E-EA3419BE5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41A1C0-9BA9-5195-4FE5-713F44B9E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387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preserve="1" userDrawn="1">
  <p:cSld name="Two Content"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56"/>
          <p:cNvSpPr/>
          <p:nvPr/>
        </p:nvSpPr>
        <p:spPr>
          <a:xfrm>
            <a:off x="0" y="4011"/>
            <a:ext cx="12201625" cy="142081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00" tIns="45675" rIns="91400" bIns="456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4" name="Picture 3" descr="A green background with a shadow&#10;&#10;AI-generated content may be incorrect.">
            <a:extLst>
              <a:ext uri="{FF2B5EF4-FFF2-40B4-BE49-F238E27FC236}">
                <a16:creationId xmlns:a16="http://schemas.microsoft.com/office/drawing/2014/main" id="{56FAF31A-18B0-ABF2-CFC7-7BF4CAC1ED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2200" y="0"/>
            <a:ext cx="6029425" cy="6853989"/>
          </a:xfrm>
          <a:prstGeom prst="rect">
            <a:avLst/>
          </a:prstGeom>
        </p:spPr>
      </p:pic>
      <p:sp>
        <p:nvSpPr>
          <p:cNvPr id="354" name="Google Shape;354;p56"/>
          <p:cNvSpPr txBox="1">
            <a:spLocks noGrp="1"/>
          </p:cNvSpPr>
          <p:nvPr>
            <p:ph type="body" idx="2"/>
          </p:nvPr>
        </p:nvSpPr>
        <p:spPr>
          <a:xfrm>
            <a:off x="596350" y="1600201"/>
            <a:ext cx="5423452" cy="4576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675" rIns="91400" bIns="45675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358" name="Google Shape;358;p56"/>
          <p:cNvSpPr txBox="1">
            <a:spLocks noGrp="1"/>
          </p:cNvSpPr>
          <p:nvPr>
            <p:ph type="title"/>
          </p:nvPr>
        </p:nvSpPr>
        <p:spPr>
          <a:xfrm>
            <a:off x="596347" y="228601"/>
            <a:ext cx="5499653" cy="1192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1800"/>
              <a:buNone/>
              <a:defRPr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755EED4-4D60-1A7F-9D9E-A7E85B80641A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0A1CABD-DAD0-9AC4-84F2-3AC320FAB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9ABB8DB-2DF6-0C84-4FF0-65228DCF3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9944348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>
  <p:cSld name="2_Title and Content">
    <p:spTree>
      <p:nvGrpSpPr>
        <p:cNvPr id="1" name="Shape 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2" name="Google Shape;502;p67" descr="Icon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10000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3" name="Google Shape;503;p67" descr="Shape, icon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5469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4" name="Google Shape;504;p67" descr="Ic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92428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5" name="Google Shape;505;p67" descr="Icon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688116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6" name="Google Shape;506;p67" descr="Icon&#10;&#10;Description automatically generated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810000" y="4549532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7" name="Google Shape;507;p67" descr="Icon&#10;&#10;Description automatically generated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427572" y="4549532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8" name="Google Shape;508;p67" descr="A picture containing text, clipart&#10;&#10;Description automatically generated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045144" y="4549532"/>
            <a:ext cx="14224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09" name="Google Shape;509;p67" descr="Icon&#10;&#10;Description automatically generated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810000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0" name="Google Shape;510;p67" descr="Icon&#10;&#10;Description automatically generated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051494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1" name="Google Shape;511;p67" descr="A picture containing text, clipart&#10;&#10;Description automatically generated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192428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" name="Google Shape;512;p67" descr="Icon&#10;&#10;Description automatically generated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19" y="2999525"/>
            <a:ext cx="1422400" cy="142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3" name="Google Shape;513;p67" descr="Icon&#10;&#10;Description automatically generated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65469" y="4543182"/>
            <a:ext cx="1409700" cy="142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4" name="Google Shape;514;p67" descr="A picture containing text, clipart&#10;&#10;Description automatically generated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051494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5" name="Google Shape;515;p67" descr="Shape&#10;&#10;Description automatically generated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8681766" y="4543182"/>
            <a:ext cx="1422400" cy="142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" name="Google Shape;516;p67" descr="Icon&#10;&#10;Description automatically generated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427572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7" name="Google Shape;517;p67" descr="Icon&#10;&#10;Description automatically generated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0324738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8" name="Google Shape;518;p67" descr="Icon&#10;&#10;Description automatically generated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427572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19" name="Google Shape;519;p67" descr="Icon&#10;&#10;Description automatically generated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2186078" y="4549532"/>
            <a:ext cx="14224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0" name="Google Shape;520;p67" descr="Shape, icon&#10;&#10;Description automatically generated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8688116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1" name="Google Shape;521;p67" descr="Icon&#10;&#10;Description automatically generated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10324738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2" name="Google Shape;522;p67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10324738" y="4536832"/>
            <a:ext cx="1422400" cy="1422400"/>
          </a:xfrm>
          <a:prstGeom prst="rect">
            <a:avLst/>
          </a:prstGeom>
          <a:noFill/>
          <a:ln>
            <a:noFill/>
          </a:ln>
        </p:spPr>
      </p:pic>
      <p:sp>
        <p:nvSpPr>
          <p:cNvPr id="526" name="Google Shape;526;p67"/>
          <p:cNvSpPr txBox="1"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6E1A22-9D23-0AAC-30FC-EB7A240DD895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5E7D3F-508E-2998-EFAC-AEC13E24EE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28B68B-0AFE-720E-7B44-424073AD9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6054841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 Generic" preserve="1">
  <p:cSld name="2_Title Slide Generic"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48"/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2" y="2"/>
            <a:ext cx="12201625" cy="6356351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>
            <a:gsLst>
              <a:gs pos="0">
                <a:srgbClr val="0C649C"/>
              </a:gs>
              <a:gs pos="18000">
                <a:srgbClr val="0C649C"/>
              </a:gs>
              <a:gs pos="100000">
                <a:srgbClr val="00AEEF"/>
              </a:gs>
            </a:gsLst>
            <a:lin ang="21000001" scaled="0"/>
          </a:gradFill>
          <a:ln>
            <a:noFill/>
          </a:ln>
        </p:spPr>
        <p:txBody>
          <a:bodyPr spcFirstLastPara="1" wrap="square" lIns="91400" tIns="45675" rIns="91400" bIns="456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2" name="Picture 1" descr="A group of stars on a black background&#10;&#10;AI-generated content may be incorrect.">
            <a:extLst>
              <a:ext uri="{FF2B5EF4-FFF2-40B4-BE49-F238E27FC236}">
                <a16:creationId xmlns:a16="http://schemas.microsoft.com/office/drawing/2014/main" id="{258C48FA-DEB8-B73A-8A80-B0333CCBA72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505" y="5344816"/>
            <a:ext cx="774700" cy="533400"/>
          </a:xfrm>
          <a:prstGeom prst="rect">
            <a:avLst/>
          </a:prstGeom>
        </p:spPr>
      </p:pic>
      <p:pic>
        <p:nvPicPr>
          <p:cNvPr id="3" name="Picture 2" descr="A white line drawing of a bag with a dollar sign&#10;&#10;AI-generated content may be incorrect.">
            <a:extLst>
              <a:ext uri="{FF2B5EF4-FFF2-40B4-BE49-F238E27FC236}">
                <a16:creationId xmlns:a16="http://schemas.microsoft.com/office/drawing/2014/main" id="{1D0225A6-D50B-0C7A-D6D2-05A6B67B413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25105" y="576663"/>
            <a:ext cx="571500" cy="774700"/>
          </a:xfrm>
          <a:prstGeom prst="rect">
            <a:avLst/>
          </a:prstGeom>
        </p:spPr>
      </p:pic>
      <p:pic>
        <p:nvPicPr>
          <p:cNvPr id="4" name="Picture 3" descr="A hand touching a building&#10;&#10;AI-generated content may be incorrect.">
            <a:extLst>
              <a:ext uri="{FF2B5EF4-FFF2-40B4-BE49-F238E27FC236}">
                <a16:creationId xmlns:a16="http://schemas.microsoft.com/office/drawing/2014/main" id="{BA038EB9-65B3-5C90-EEB9-ACC9014FDD5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3505" y="1915465"/>
            <a:ext cx="774700" cy="622300"/>
          </a:xfrm>
          <a:prstGeom prst="rect">
            <a:avLst/>
          </a:prstGeom>
        </p:spPr>
      </p:pic>
      <p:pic>
        <p:nvPicPr>
          <p:cNvPr id="5" name="Picture 4" descr="A white line on a black background&#10;&#10;AI-generated content may be incorrect.">
            <a:extLst>
              <a:ext uri="{FF2B5EF4-FFF2-40B4-BE49-F238E27FC236}">
                <a16:creationId xmlns:a16="http://schemas.microsoft.com/office/drawing/2014/main" id="{FF3D4B33-61EA-4919-11CE-2A0CF2A9DE62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9855" y="2929283"/>
            <a:ext cx="762000" cy="647700"/>
          </a:xfrm>
          <a:prstGeom prst="rect">
            <a:avLst/>
          </a:prstGeom>
        </p:spPr>
      </p:pic>
      <p:pic>
        <p:nvPicPr>
          <p:cNvPr id="6" name="Picture 5" descr="A black and white logo&#10;&#10;AI-generated content may be incorrect.">
            <a:extLst>
              <a:ext uri="{FF2B5EF4-FFF2-40B4-BE49-F238E27FC236}">
                <a16:creationId xmlns:a16="http://schemas.microsoft.com/office/drawing/2014/main" id="{6C8A718D-90B0-CA6E-AFF2-9782B28628DD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2555" y="4120955"/>
            <a:ext cx="736600" cy="698500"/>
          </a:xfrm>
          <a:prstGeom prst="rect">
            <a:avLst/>
          </a:prstGeom>
        </p:spPr>
      </p:pic>
      <p:pic>
        <p:nvPicPr>
          <p:cNvPr id="7" name="Picture 6" descr="A white line drawing of a gear with a circuit&#10;&#10;AI-generated content may be incorrect.">
            <a:extLst>
              <a:ext uri="{FF2B5EF4-FFF2-40B4-BE49-F238E27FC236}">
                <a16:creationId xmlns:a16="http://schemas.microsoft.com/office/drawing/2014/main" id="{C53BCD61-1294-6BAA-1213-F579731394C1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4328" y="614763"/>
            <a:ext cx="723900" cy="698500"/>
          </a:xfrm>
          <a:prstGeom prst="rect">
            <a:avLst/>
          </a:prstGeom>
        </p:spPr>
      </p:pic>
      <p:pic>
        <p:nvPicPr>
          <p:cNvPr id="8" name="Picture 7" descr="A black and white square with arrows&#10;&#10;AI-generated content may be incorrect.">
            <a:extLst>
              <a:ext uri="{FF2B5EF4-FFF2-40B4-BE49-F238E27FC236}">
                <a16:creationId xmlns:a16="http://schemas.microsoft.com/office/drawing/2014/main" id="{92EFA482-5FB3-E7BB-8284-E3B22C64C2D7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94178" y="1934515"/>
            <a:ext cx="584200" cy="584200"/>
          </a:xfrm>
          <a:prstGeom prst="rect">
            <a:avLst/>
          </a:prstGeom>
        </p:spPr>
      </p:pic>
      <p:pic>
        <p:nvPicPr>
          <p:cNvPr id="9" name="Picture 8" descr="A white and black logo&#10;&#10;AI-generated content may be incorrect.">
            <a:extLst>
              <a:ext uri="{FF2B5EF4-FFF2-40B4-BE49-F238E27FC236}">
                <a16:creationId xmlns:a16="http://schemas.microsoft.com/office/drawing/2014/main" id="{209BD1CA-9C5D-D26B-2DF3-4605E3FBA815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7028" y="2954683"/>
            <a:ext cx="698500" cy="596900"/>
          </a:xfrm>
          <a:prstGeom prst="rect">
            <a:avLst/>
          </a:prstGeom>
        </p:spPr>
      </p:pic>
      <p:pic>
        <p:nvPicPr>
          <p:cNvPr id="10" name="Picture 9" descr="A white and black computer screen with a graph&#10;&#10;AI-generated content may be incorrect.">
            <a:extLst>
              <a:ext uri="{FF2B5EF4-FFF2-40B4-BE49-F238E27FC236}">
                <a16:creationId xmlns:a16="http://schemas.microsoft.com/office/drawing/2014/main" id="{C8F1F318-39D8-F069-715F-6F10D34B8120}"/>
              </a:ext>
            </a:extLst>
          </p:cNvPr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24328" y="4209855"/>
            <a:ext cx="723900" cy="520700"/>
          </a:xfrm>
          <a:prstGeom prst="rect">
            <a:avLst/>
          </a:prstGeom>
        </p:spPr>
      </p:pic>
      <p:pic>
        <p:nvPicPr>
          <p:cNvPr id="11" name="Picture 10" descr="A black and white logo&#10;&#10;AI-generated content may be incorrect.">
            <a:extLst>
              <a:ext uri="{FF2B5EF4-FFF2-40B4-BE49-F238E27FC236}">
                <a16:creationId xmlns:a16="http://schemas.microsoft.com/office/drawing/2014/main" id="{4236D66C-863C-E7FA-1073-27993E6DCD1B}"/>
              </a:ext>
            </a:extLst>
          </p:cNvPr>
          <p:cNvPicPr>
            <a:picLocks noChangeAspect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73052" y="608413"/>
            <a:ext cx="558800" cy="711200"/>
          </a:xfrm>
          <a:prstGeom prst="rect">
            <a:avLst/>
          </a:prstGeom>
        </p:spPr>
      </p:pic>
      <p:pic>
        <p:nvPicPr>
          <p:cNvPr id="12" name="Picture 11" descr="A white dollar sign with arrows&#10;&#10;AI-generated content may be incorrect.">
            <a:extLst>
              <a:ext uri="{FF2B5EF4-FFF2-40B4-BE49-F238E27FC236}">
                <a16:creationId xmlns:a16="http://schemas.microsoft.com/office/drawing/2014/main" id="{0CCBB595-9905-CB7F-83C6-F9D59C973935}"/>
              </a:ext>
            </a:extLst>
          </p:cNvPr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852" y="1915465"/>
            <a:ext cx="711200" cy="622300"/>
          </a:xfrm>
          <a:prstGeom prst="rect">
            <a:avLst/>
          </a:prstGeom>
        </p:spPr>
      </p:pic>
      <p:pic>
        <p:nvPicPr>
          <p:cNvPr id="13" name="Picture 12" descr="A white line drawing of a calendar&#10;&#10;AI-generated content may be incorrect.">
            <a:extLst>
              <a:ext uri="{FF2B5EF4-FFF2-40B4-BE49-F238E27FC236}">
                <a16:creationId xmlns:a16="http://schemas.microsoft.com/office/drawing/2014/main" id="{A7A97B5A-C968-BD8B-9E83-E213B33C945B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28602" y="2929283"/>
            <a:ext cx="647700" cy="647700"/>
          </a:xfrm>
          <a:prstGeom prst="rect">
            <a:avLst/>
          </a:prstGeom>
        </p:spPr>
      </p:pic>
      <p:pic>
        <p:nvPicPr>
          <p:cNvPr id="14" name="Picture 13" descr="A flag on a mountain&#10;&#10;AI-generated content may be incorrect.">
            <a:extLst>
              <a:ext uri="{FF2B5EF4-FFF2-40B4-BE49-F238E27FC236}">
                <a16:creationId xmlns:a16="http://schemas.microsoft.com/office/drawing/2014/main" id="{DA319C49-6DDF-B2E2-2B2C-7FCF4D0C912A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852" y="4159055"/>
            <a:ext cx="711200" cy="622300"/>
          </a:xfrm>
          <a:prstGeom prst="rect">
            <a:avLst/>
          </a:prstGeom>
        </p:spPr>
      </p:pic>
      <p:pic>
        <p:nvPicPr>
          <p:cNvPr id="15" name="Picture 14" descr="A black and white sign with a graduation cap&#10;&#10;AI-generated content may be incorrect.">
            <a:extLst>
              <a:ext uri="{FF2B5EF4-FFF2-40B4-BE49-F238E27FC236}">
                <a16:creationId xmlns:a16="http://schemas.microsoft.com/office/drawing/2014/main" id="{259C7958-4E6D-0457-8C3C-BD4D9275FD31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0236" y="697313"/>
            <a:ext cx="723900" cy="533400"/>
          </a:xfrm>
          <a:prstGeom prst="rect">
            <a:avLst/>
          </a:prstGeom>
        </p:spPr>
      </p:pic>
      <p:pic>
        <p:nvPicPr>
          <p:cNvPr id="16" name="Picture 15" descr="A black and white logo&#10;&#10;AI-generated content may be incorrect.">
            <a:extLst>
              <a:ext uri="{FF2B5EF4-FFF2-40B4-BE49-F238E27FC236}">
                <a16:creationId xmlns:a16="http://schemas.microsoft.com/office/drawing/2014/main" id="{A093B5CD-0A72-F095-2072-8281DF0CB252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6586" y="1915465"/>
            <a:ext cx="711200" cy="622300"/>
          </a:xfrm>
          <a:prstGeom prst="rect">
            <a:avLst/>
          </a:prstGeom>
        </p:spPr>
      </p:pic>
      <p:pic>
        <p:nvPicPr>
          <p:cNvPr id="17" name="Picture 16" descr="A white line drawing of a piggy bank&#10;&#10;AI-generated content may be incorrect.">
            <a:extLst>
              <a:ext uri="{FF2B5EF4-FFF2-40B4-BE49-F238E27FC236}">
                <a16:creationId xmlns:a16="http://schemas.microsoft.com/office/drawing/2014/main" id="{8DB88AB6-F069-5137-8271-AFD79F0E274C}"/>
              </a:ext>
            </a:extLst>
          </p:cNvPr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36586" y="2916583"/>
            <a:ext cx="711200" cy="673100"/>
          </a:xfrm>
          <a:prstGeom prst="rect">
            <a:avLst/>
          </a:prstGeom>
        </p:spPr>
      </p:pic>
      <p:pic>
        <p:nvPicPr>
          <p:cNvPr id="18" name="Picture 17" descr="A white gear with arrows&#10;&#10;AI-generated content may be incorrect.">
            <a:extLst>
              <a:ext uri="{FF2B5EF4-FFF2-40B4-BE49-F238E27FC236}">
                <a16:creationId xmlns:a16="http://schemas.microsoft.com/office/drawing/2014/main" id="{84910FA9-8276-A20E-7723-35DD535685D1}"/>
              </a:ext>
            </a:extLst>
          </p:cNvPr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04836" y="4082855"/>
            <a:ext cx="774700" cy="774700"/>
          </a:xfrm>
          <a:prstGeom prst="rect">
            <a:avLst/>
          </a:prstGeom>
        </p:spPr>
      </p:pic>
      <p:pic>
        <p:nvPicPr>
          <p:cNvPr id="19" name="Picture 18" descr="A white line drawing of a badge with a check mark&#10;&#10;AI-generated content may be incorrect.">
            <a:extLst>
              <a:ext uri="{FF2B5EF4-FFF2-40B4-BE49-F238E27FC236}">
                <a16:creationId xmlns:a16="http://schemas.microsoft.com/office/drawing/2014/main" id="{BA12DF2B-F0D3-6B3F-5672-3C1899011563}"/>
              </a:ext>
            </a:extLst>
          </p:cNvPr>
          <p:cNvPicPr>
            <a:picLocks noChangeAspect="1"/>
          </p:cNvPicPr>
          <p:nvPr userDrawn="1"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82664" y="576663"/>
            <a:ext cx="635000" cy="774700"/>
          </a:xfrm>
          <a:prstGeom prst="rect">
            <a:avLst/>
          </a:prstGeom>
        </p:spPr>
      </p:pic>
      <p:pic>
        <p:nvPicPr>
          <p:cNvPr id="20" name="Picture 19" descr="A person with check marks&#10;&#10;AI-generated content may be incorrect.">
            <a:extLst>
              <a:ext uri="{FF2B5EF4-FFF2-40B4-BE49-F238E27FC236}">
                <a16:creationId xmlns:a16="http://schemas.microsoft.com/office/drawing/2014/main" id="{955D7781-5FCF-3D34-3E48-A43539CC9C3E}"/>
              </a:ext>
            </a:extLst>
          </p:cNvPr>
          <p:cNvPicPr>
            <a:picLocks noChangeAspect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95364" y="1845615"/>
            <a:ext cx="609600" cy="762000"/>
          </a:xfrm>
          <a:prstGeom prst="rect">
            <a:avLst/>
          </a:prstGeom>
        </p:spPr>
      </p:pic>
      <p:pic>
        <p:nvPicPr>
          <p:cNvPr id="21" name="Picture 20" descr="A white line drawing of a person&#10;&#10;AI-generated content may be incorrect.">
            <a:extLst>
              <a:ext uri="{FF2B5EF4-FFF2-40B4-BE49-F238E27FC236}">
                <a16:creationId xmlns:a16="http://schemas.microsoft.com/office/drawing/2014/main" id="{E0EFCCB4-FC66-92B6-B2C0-1668F564DE8F}"/>
              </a:ext>
            </a:extLst>
          </p:cNvPr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38214" y="2954683"/>
            <a:ext cx="723900" cy="596900"/>
          </a:xfrm>
          <a:prstGeom prst="rect">
            <a:avLst/>
          </a:prstGeom>
        </p:spPr>
      </p:pic>
      <p:pic>
        <p:nvPicPr>
          <p:cNvPr id="22" name="Picture 21" descr="A black and white piggy bank&#10;&#10;AI-generated content may be incorrect.">
            <a:extLst>
              <a:ext uri="{FF2B5EF4-FFF2-40B4-BE49-F238E27FC236}">
                <a16:creationId xmlns:a16="http://schemas.microsoft.com/office/drawing/2014/main" id="{F6B4EEBB-8FE9-26FC-05BB-FA2A9053DFC7}"/>
              </a:ext>
            </a:extLst>
          </p:cNvPr>
          <p:cNvPicPr>
            <a:picLocks noChangeAspect="1"/>
          </p:cNvPicPr>
          <p:nvPr userDrawn="1"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2814" y="4127305"/>
            <a:ext cx="774700" cy="685800"/>
          </a:xfrm>
          <a:prstGeom prst="rect">
            <a:avLst/>
          </a:prstGeom>
        </p:spPr>
      </p:pic>
      <p:sp>
        <p:nvSpPr>
          <p:cNvPr id="26" name="Date Placeholder 25">
            <a:extLst>
              <a:ext uri="{FF2B5EF4-FFF2-40B4-BE49-F238E27FC236}">
                <a16:creationId xmlns:a16="http://schemas.microsoft.com/office/drawing/2014/main" id="{352CA4DA-E42C-C62D-B71B-6BFE01637D2D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27" name="Footer Placeholder 26">
            <a:extLst>
              <a:ext uri="{FF2B5EF4-FFF2-40B4-BE49-F238E27FC236}">
                <a16:creationId xmlns:a16="http://schemas.microsoft.com/office/drawing/2014/main" id="{97250E6A-494F-5C26-C8F2-256030F858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28" name="Slide Number Placeholder 27">
            <a:extLst>
              <a:ext uri="{FF2B5EF4-FFF2-40B4-BE49-F238E27FC236}">
                <a16:creationId xmlns:a16="http://schemas.microsoft.com/office/drawing/2014/main" id="{F2BB3A54-78A4-14DB-B99F-4C9E1DCED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519624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>
  <p:cSld name="2_Title and Content">
    <p:spTree>
      <p:nvGrpSpPr>
        <p:cNvPr id="1" name="Shape 5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8" name="Google Shape;528;p6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10000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29" name="Google Shape;529;p6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5469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30" name="Google Shape;530;p6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92428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31" name="Google Shape;531;p6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688116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32" name="Google Shape;532;p6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810000" y="4549532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33" name="Google Shape;533;p68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427572" y="4549532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34" name="Google Shape;534;p68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051494" y="4549532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35" name="Google Shape;535;p68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810000" y="3005875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36" name="Google Shape;536;p68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051494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37" name="Google Shape;537;p68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192428" y="3005875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38" name="Google Shape;538;p68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19" y="2999525"/>
            <a:ext cx="1422400" cy="14224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39" name="Google Shape;539;p68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65469" y="4549532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40" name="Google Shape;540;p68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051494" y="3005875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41" name="Google Shape;541;p68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8681766" y="4543182"/>
            <a:ext cx="1422400" cy="14224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42" name="Google Shape;542;p68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427572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43" name="Google Shape;543;p68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0324738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44" name="Google Shape;544;p68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427572" y="3005875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45" name="Google Shape;545;p68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2192428" y="4549532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46" name="Google Shape;546;p68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8688116" y="3005875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47" name="Google Shape;547;p68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10324738" y="3005875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48" name="Google Shape;548;p68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10324738" y="4536832"/>
            <a:ext cx="1422400" cy="14224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552" name="Google Shape;552;p68"/>
          <p:cNvSpPr txBox="1">
            <a:spLocks noGrp="1"/>
          </p:cNvSpPr>
          <p:nvPr>
            <p:ph type="title"/>
          </p:nvPr>
        </p:nvSpPr>
        <p:spPr>
          <a:xfrm>
            <a:off x="1565094" y="5983619"/>
            <a:ext cx="10972800" cy="874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3600"/>
              <a:buFont typeface="Lato"/>
              <a:buNone/>
              <a:defRPr b="0" i="0">
                <a:latin typeface="Lato"/>
                <a:ea typeface="Lato"/>
                <a:cs typeface="Lato"/>
                <a:sym typeface="Lat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pic>
        <p:nvPicPr>
          <p:cNvPr id="553" name="Google Shape;553;p68"/>
          <p:cNvPicPr preferRelativeResize="0"/>
          <p:nvPr/>
        </p:nvPicPr>
        <p:blipFill rotWithShape="1">
          <a:blip r:embed="rId23">
            <a:alphaModFix/>
          </a:blip>
          <a:srcRect/>
          <a:stretch/>
        </p:blipFill>
        <p:spPr>
          <a:xfrm>
            <a:off x="564777" y="-26064"/>
            <a:ext cx="13970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54" name="Google Shape;554;p68"/>
          <p:cNvPicPr preferRelativeResize="0"/>
          <p:nvPr/>
        </p:nvPicPr>
        <p:blipFill rotWithShape="1">
          <a:blip r:embed="rId24">
            <a:alphaModFix/>
          </a:blip>
          <a:srcRect/>
          <a:stretch/>
        </p:blipFill>
        <p:spPr>
          <a:xfrm>
            <a:off x="2181531" y="9592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55" name="Google Shape;555;p68"/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3776639" y="26986"/>
            <a:ext cx="1397000" cy="13970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56" name="Google Shape;556;p68"/>
          <p:cNvPicPr preferRelativeResize="0"/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5409819" y="9592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57" name="Google Shape;557;p68"/>
          <p:cNvPicPr preferRelativeResize="0"/>
          <p:nvPr/>
        </p:nvPicPr>
        <p:blipFill rotWithShape="1">
          <a:blip r:embed="rId27">
            <a:alphaModFix/>
          </a:blip>
          <a:srcRect/>
          <a:stretch/>
        </p:blipFill>
        <p:spPr>
          <a:xfrm>
            <a:off x="7029527" y="26986"/>
            <a:ext cx="1397000" cy="13970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58" name="Google Shape;558;p68"/>
          <p:cNvPicPr preferRelativeResize="0"/>
          <p:nvPr/>
        </p:nvPicPr>
        <p:blipFill rotWithShape="1">
          <a:blip r:embed="rId28">
            <a:alphaModFix/>
          </a:blip>
          <a:srcRect/>
          <a:stretch/>
        </p:blipFill>
        <p:spPr>
          <a:xfrm>
            <a:off x="8636535" y="12723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59" name="Google Shape;559;p68"/>
          <p:cNvPicPr preferRelativeResize="0"/>
          <p:nvPr/>
        </p:nvPicPr>
        <p:blipFill rotWithShape="1">
          <a:blip r:embed="rId29">
            <a:alphaModFix/>
          </a:blip>
          <a:srcRect/>
          <a:stretch/>
        </p:blipFill>
        <p:spPr>
          <a:xfrm>
            <a:off x="10337438" y="20636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8B30FB9-9380-9B7F-5098-A14CC132D718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453775A-5FC1-5C38-2F19-78C8FA7326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46328C-8A5C-C7B9-9F34-EA588CD6C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6986604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>
  <p:cSld name="2_Title and Content">
    <p:spTree>
      <p:nvGrpSpPr>
        <p:cNvPr id="1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1" name="Google Shape;561;p6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10000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2" name="Google Shape;562;p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5469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3" name="Google Shape;563;p6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92428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4" name="Google Shape;564;p6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688116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5" name="Google Shape;565;p6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810000" y="4549532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6" name="Google Shape;566;p69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427572" y="4549532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7" name="Google Shape;567;p69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051494" y="4549532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8" name="Google Shape;568;p69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810000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69" name="Google Shape;569;p69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051494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0" name="Google Shape;570;p69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192428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1" name="Google Shape;571;p69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19" y="2999525"/>
            <a:ext cx="1422400" cy="142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2" name="Google Shape;572;p69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65469" y="4549532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3" name="Google Shape;573;p69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051494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" name="Google Shape;574;p69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8681766" y="4543182"/>
            <a:ext cx="1422400" cy="1422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" name="Google Shape;575;p69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427572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6" name="Google Shape;576;p69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0324738" y="1468568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7" name="Google Shape;577;p69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427572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8" name="Google Shape;578;p69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2192428" y="4549532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9" name="Google Shape;579;p69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8688116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0" name="Google Shape;580;p69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10324738" y="3005875"/>
            <a:ext cx="1409700" cy="140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1" name="Google Shape;581;p69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10324738" y="4536832"/>
            <a:ext cx="1422400" cy="1422400"/>
          </a:xfrm>
          <a:prstGeom prst="rect">
            <a:avLst/>
          </a:prstGeom>
          <a:noFill/>
          <a:ln>
            <a:noFill/>
          </a:ln>
        </p:spPr>
      </p:pic>
      <p:sp>
        <p:nvSpPr>
          <p:cNvPr id="582" name="Google Shape;582;p69"/>
          <p:cNvSpPr txBox="1"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2CACAEF-8517-8FDA-1045-1D26F8F86AD7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753EA4-D8BB-EA8C-CA32-C680A0DEFA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6C4814-D01B-2D07-AA67-A234EF581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34741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preserve="1">
  <p:cSld name="2_Title and Content">
    <p:spTree>
      <p:nvGrpSpPr>
        <p:cNvPr id="1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7" name="Google Shape;587;p7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3810000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88" name="Google Shape;588;p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65469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89" name="Google Shape;589;p7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192428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90" name="Google Shape;590;p7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8688116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91" name="Google Shape;591;p7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3810000" y="4549532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92" name="Google Shape;592;p7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5427572" y="4549532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93" name="Google Shape;593;p70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051494" y="4549532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94" name="Google Shape;594;p70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3810000" y="3005875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95" name="Google Shape;595;p70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051494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96" name="Google Shape;596;p70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2192428" y="3005875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97" name="Google Shape;597;p70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559119" y="2999525"/>
            <a:ext cx="1422400" cy="14224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98" name="Google Shape;598;p70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565469" y="4549532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99" name="Google Shape;599;p70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051494" y="3005875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00" name="Google Shape;600;p70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8681766" y="4543182"/>
            <a:ext cx="1422400" cy="14224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01" name="Google Shape;601;p70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5427572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02" name="Google Shape;602;p70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0324738" y="1468568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03" name="Google Shape;603;p70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5427572" y="3005875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04" name="Google Shape;604;p70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2192428" y="4549532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05" name="Google Shape;605;p70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8688116" y="3005875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06" name="Google Shape;606;p70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10324738" y="3005875"/>
            <a:ext cx="1409700" cy="14097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607" name="Google Shape;607;p70"/>
          <p:cNvPicPr preferRelativeResize="0"/>
          <p:nvPr/>
        </p:nvPicPr>
        <p:blipFill rotWithShape="1">
          <a:blip r:embed="rId22">
            <a:alphaModFix/>
          </a:blip>
          <a:srcRect/>
          <a:stretch/>
        </p:blipFill>
        <p:spPr>
          <a:xfrm>
            <a:off x="10324738" y="4536832"/>
            <a:ext cx="1422400" cy="1422400"/>
          </a:xfrm>
          <a:prstGeom prst="rect">
            <a:avLst/>
          </a:prstGeom>
          <a:noFill/>
          <a:ln>
            <a:noFill/>
          </a:ln>
          <a:effectLst>
            <a:outerShdw blurRad="133793" dist="38100" dir="27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611" name="Google Shape;611;p70"/>
          <p:cNvSpPr txBox="1"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6B78D72-D9A8-BD40-341A-024DABEBC8F5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5D1F9FE-B9F3-87D6-22EA-182FD056E9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68C14CD-7777-9793-781A-657663CB5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7672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preserve="1" userDrawn="1">
  <p:cSld name="1_Two Content"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reen background with a shadow&#10;&#10;AI-generated content may be incorrect.">
            <a:extLst>
              <a:ext uri="{FF2B5EF4-FFF2-40B4-BE49-F238E27FC236}">
                <a16:creationId xmlns:a16="http://schemas.microsoft.com/office/drawing/2014/main" id="{56FAF31A-18B0-ABF2-CFC7-7BF4CAC1EDB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72200" y="4011"/>
            <a:ext cx="6029425" cy="6853989"/>
          </a:xfrm>
          <a:prstGeom prst="rect">
            <a:avLst/>
          </a:prstGeom>
        </p:spPr>
      </p:pic>
      <p:sp>
        <p:nvSpPr>
          <p:cNvPr id="352" name="Google Shape;352;p56"/>
          <p:cNvSpPr/>
          <p:nvPr/>
        </p:nvSpPr>
        <p:spPr>
          <a:xfrm>
            <a:off x="0" y="4011"/>
            <a:ext cx="12201625" cy="1420815"/>
          </a:xfrm>
          <a:custGeom>
            <a:avLst/>
            <a:gdLst/>
            <a:ahLst/>
            <a:cxnLst/>
            <a:rect l="l" t="t" r="r" b="b"/>
            <a:pathLst>
              <a:path w="12195208" h="5861785" extrusionOk="0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</p:spPr>
        <p:txBody>
          <a:bodyPr spcFirstLastPara="1" wrap="square" lIns="91400" tIns="45675" rIns="91400" bIns="45675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900" b="0" i="0" u="none" strike="noStrike" cap="none">
              <a:solidFill>
                <a:schemeClr val="lt1"/>
              </a:solidFill>
              <a:latin typeface="Lato"/>
              <a:ea typeface="Lato"/>
              <a:cs typeface="Lato"/>
              <a:sym typeface="Lato"/>
            </a:endParaRPr>
          </a:p>
        </p:txBody>
      </p:sp>
      <p:sp>
        <p:nvSpPr>
          <p:cNvPr id="354" name="Google Shape;354;p56"/>
          <p:cNvSpPr txBox="1">
            <a:spLocks noGrp="1"/>
          </p:cNvSpPr>
          <p:nvPr>
            <p:ph type="body" idx="2"/>
          </p:nvPr>
        </p:nvSpPr>
        <p:spPr>
          <a:xfrm>
            <a:off x="596350" y="1600201"/>
            <a:ext cx="5423452" cy="4576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675" rIns="91400" bIns="45675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 b="0" i="0">
                <a:latin typeface="Lato"/>
                <a:ea typeface="Lato"/>
                <a:cs typeface="Lato"/>
                <a:sym typeface="Lato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358" name="Google Shape;358;p56"/>
          <p:cNvSpPr txBox="1">
            <a:spLocks noGrp="1"/>
          </p:cNvSpPr>
          <p:nvPr>
            <p:ph type="title"/>
          </p:nvPr>
        </p:nvSpPr>
        <p:spPr>
          <a:xfrm>
            <a:off x="596347" y="228601"/>
            <a:ext cx="5499653" cy="11922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1800"/>
              <a:buNone/>
              <a:defRPr>
                <a:solidFill>
                  <a:schemeClr val="accen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944F181-30E8-05A1-6BC6-2671D705B352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073D6FB-D7BC-3E02-E1A4-E0F08C632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A9426C-5646-07F6-05D0-E39945BB6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0292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1" type="obj" preserve="1">
  <p:cSld name="Title and Content 1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273e6698e3e_0_391"/>
          <p:cNvSpPr txBox="1">
            <a:spLocks noGrp="1"/>
          </p:cNvSpPr>
          <p:nvPr>
            <p:ph type="title"/>
          </p:nvPr>
        </p:nvSpPr>
        <p:spPr>
          <a:xfrm>
            <a:off x="609600" y="274643"/>
            <a:ext cx="10972800" cy="874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60925" rIns="121875" bIns="60925" anchor="ctr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6970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2" name="Google Shape;62;g273e6698e3e_0_391"/>
          <p:cNvSpPr txBox="1">
            <a:spLocks noGrp="1"/>
          </p:cNvSpPr>
          <p:nvPr>
            <p:ph type="body" idx="1"/>
          </p:nvPr>
        </p:nvSpPr>
        <p:spPr>
          <a:xfrm>
            <a:off x="609600" y="1600201"/>
            <a:ext cx="10972800" cy="452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875" tIns="60925" rIns="121875" bIns="60925" anchor="t" anchorCtr="0">
            <a:noAutofit/>
          </a:bodyPr>
          <a:lstStyle>
            <a:lvl1pPr marL="457200" lvl="0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696970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96970"/>
              </a:buClr>
              <a:buSzPts val="1800"/>
              <a:buChar char="–"/>
              <a:defRPr/>
            </a:lvl2pPr>
            <a:lvl3pPr marL="1371600" lvl="2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96970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96970"/>
              </a:buClr>
              <a:buSzPts val="1800"/>
              <a:buChar char="–"/>
              <a:defRPr/>
            </a:lvl4pPr>
            <a:lvl5pPr marL="2286000" lvl="4" indent="-3429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696970"/>
              </a:buClr>
              <a:buSzPts val="1800"/>
              <a:buChar char="»"/>
              <a:defRPr/>
            </a:lvl5pPr>
            <a:lvl6pPr marL="2743200" lvl="5" indent="-34290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1D9178D-639F-18C5-6BD0-F548A647D714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417BC52-8838-9BC2-61E2-6A7077801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4F37BD-4E78-7D48-8DCB-0FB7F5D70E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1337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Slide 2-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>
            <a:extLst>
              <a:ext uri="{FF2B5EF4-FFF2-40B4-BE49-F238E27FC236}">
                <a16:creationId xmlns:a16="http://schemas.microsoft.com/office/drawing/2014/main" id="{0ED4C732-E791-3F44-947B-BAF5ED29BC33}"/>
              </a:ext>
            </a:extLst>
          </p:cNvPr>
          <p:cNvSpPr/>
          <p:nvPr/>
        </p:nvSpPr>
        <p:spPr>
          <a:xfrm>
            <a:off x="-9626" y="0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00E9892A-F39E-E34D-B15F-CFCBFA3A2025}"/>
              </a:ext>
            </a:extLst>
          </p:cNvPr>
          <p:cNvSpPr/>
          <p:nvPr/>
        </p:nvSpPr>
        <p:spPr>
          <a:xfrm>
            <a:off x="-9626" y="0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A41131C-3998-2E44-8F68-C283A148315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96348" y="3602038"/>
            <a:ext cx="10972798" cy="1655762"/>
          </a:xfrm>
        </p:spPr>
        <p:txBody>
          <a:bodyPr/>
          <a:lstStyle>
            <a:lvl1pPr marL="0" indent="0" algn="l">
              <a:buNone/>
              <a:defRPr sz="2400" b="0" i="0">
                <a:solidFill>
                  <a:schemeClr val="bg1"/>
                </a:solidFill>
                <a:latin typeface="Lato" panose="020F0502020204030203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2A11ED7A-C8DD-434C-A8E7-8F4E013FC8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</p:spPr>
      </p:pic>
      <p:sp>
        <p:nvSpPr>
          <p:cNvPr id="2" name="Freeform 1">
            <a:extLst>
              <a:ext uri="{FF2B5EF4-FFF2-40B4-BE49-F238E27FC236}">
                <a16:creationId xmlns:a16="http://schemas.microsoft.com/office/drawing/2014/main" id="{12622CD9-ACFD-120C-6C55-DF9D53C6B9A3}"/>
              </a:ext>
            </a:extLst>
          </p:cNvPr>
          <p:cNvSpPr/>
          <p:nvPr userDrawn="1"/>
        </p:nvSpPr>
        <p:spPr>
          <a:xfrm>
            <a:off x="-9626" y="0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blipFill>
            <a:blip r:embed="rId2" cstate="hq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sp>
        <p:nvSpPr>
          <p:cNvPr id="7" name="Freeform 6">
            <a:extLst>
              <a:ext uri="{FF2B5EF4-FFF2-40B4-BE49-F238E27FC236}">
                <a16:creationId xmlns:a16="http://schemas.microsoft.com/office/drawing/2014/main" id="{636B3A91-9F91-27C6-152C-CE4542CFCF3B}"/>
              </a:ext>
            </a:extLst>
          </p:cNvPr>
          <p:cNvSpPr/>
          <p:nvPr userDrawn="1"/>
        </p:nvSpPr>
        <p:spPr>
          <a:xfrm>
            <a:off x="-9626" y="0"/>
            <a:ext cx="12201625" cy="5861785"/>
          </a:xfrm>
          <a:custGeom>
            <a:avLst/>
            <a:gdLst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302493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  <a:gd name="connsiteX0" fmla="*/ 9625 w 12195208"/>
              <a:gd name="connsiteY0" fmla="*/ 0 h 5861785"/>
              <a:gd name="connsiteX1" fmla="*/ 12195208 w 12195208"/>
              <a:gd name="connsiteY1" fmla="*/ 0 h 5861785"/>
              <a:gd name="connsiteX2" fmla="*/ 12195208 w 12195208"/>
              <a:gd name="connsiteY2" fmla="*/ 4706754 h 5861785"/>
              <a:gd name="connsiteX3" fmla="*/ 0 w 12195208"/>
              <a:gd name="connsiteY3" fmla="*/ 5861785 h 5861785"/>
              <a:gd name="connsiteX4" fmla="*/ 9625 w 12195208"/>
              <a:gd name="connsiteY4" fmla="*/ 0 h 5861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5208" h="5861785">
                <a:moveTo>
                  <a:pt x="9625" y="0"/>
                </a:moveTo>
                <a:lnTo>
                  <a:pt x="12195208" y="0"/>
                </a:lnTo>
                <a:lnTo>
                  <a:pt x="12195208" y="4706754"/>
                </a:lnTo>
                <a:cubicBezTo>
                  <a:pt x="8130139" y="5226518"/>
                  <a:pt x="4065069" y="5342021"/>
                  <a:pt x="0" y="5861785"/>
                </a:cubicBezTo>
                <a:cubicBezTo>
                  <a:pt x="3208" y="3907857"/>
                  <a:pt x="6417" y="1953928"/>
                  <a:pt x="962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tx1">
                  <a:alpha val="50000"/>
                </a:schemeClr>
              </a:gs>
              <a:gs pos="50000">
                <a:schemeClr val="tx1">
                  <a:alpha val="25000"/>
                </a:schemeClr>
              </a:gs>
              <a:gs pos="100000">
                <a:schemeClr val="tx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0" i="0" dirty="0">
              <a:latin typeface="Lato" panose="020F0502020204030203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2D257EB-3E50-3901-24B5-30CE54FFB6D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" y="1488713"/>
            <a:ext cx="3462699" cy="1923722"/>
          </a:xfrm>
          <a:prstGeom prst="rect">
            <a:avLst/>
          </a:prstGeom>
        </p:spPr>
      </p:pic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DA790A-C014-9306-78C5-90A07ED32C6A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9991DE1-1D81-5163-D441-273CEE46AF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AC31DC0A-4456-8315-7ECD-96159378EB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1129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6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8"/>
          <p:cNvSpPr txBox="1">
            <a:spLocks noGrp="1"/>
          </p:cNvSpPr>
          <p:nvPr>
            <p:ph type="body" idx="1"/>
          </p:nvPr>
        </p:nvSpPr>
        <p:spPr>
          <a:xfrm>
            <a:off x="596347" y="1600200"/>
            <a:ext cx="10972799" cy="4576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302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1" name="Google Shape;11;p18"/>
          <p:cNvSpPr txBox="1">
            <a:spLocks noGrp="1"/>
          </p:cNvSpPr>
          <p:nvPr>
            <p:ph type="dt" idx="10"/>
          </p:nvPr>
        </p:nvSpPr>
        <p:spPr>
          <a:xfrm>
            <a:off x="1447800" y="6356350"/>
            <a:ext cx="201916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989899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US"/>
              <a:t>Confidential</a:t>
            </a:r>
            <a:endParaRPr/>
          </a:p>
        </p:txBody>
      </p:sp>
      <p:pic>
        <p:nvPicPr>
          <p:cNvPr id="14" name="Google Shape;14;p18"/>
          <p:cNvPicPr preferRelativeResize="0"/>
          <p:nvPr/>
        </p:nvPicPr>
        <p:blipFill rotWithShape="1">
          <a:blip r:embed="rId66">
            <a:alphaModFix/>
          </a:blip>
          <a:srcRect/>
          <a:stretch/>
        </p:blipFill>
        <p:spPr>
          <a:xfrm>
            <a:off x="629480" y="6356350"/>
            <a:ext cx="690901" cy="38484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8"/>
          <p:cNvPicPr preferRelativeResize="0"/>
          <p:nvPr/>
        </p:nvPicPr>
        <p:blipFill rotWithShape="1">
          <a:blip r:embed="rId66">
            <a:alphaModFix/>
          </a:blip>
          <a:srcRect/>
          <a:stretch/>
        </p:blipFill>
        <p:spPr>
          <a:xfrm>
            <a:off x="629480" y="6356350"/>
            <a:ext cx="690901" cy="384844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18"/>
          <p:cNvSpPr txBox="1">
            <a:spLocks noGrp="1"/>
          </p:cNvSpPr>
          <p:nvPr>
            <p:ph type="title"/>
          </p:nvPr>
        </p:nvSpPr>
        <p:spPr>
          <a:xfrm>
            <a:off x="596347" y="228601"/>
            <a:ext cx="10972799" cy="83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EEF"/>
              </a:buClr>
              <a:buSzPts val="3600"/>
              <a:buFont typeface="Lato"/>
              <a:buNone/>
              <a:defRPr sz="3600" b="1" i="0" u="none" strike="noStrike" cap="none">
                <a:solidFill>
                  <a:srgbClr val="00AEEF"/>
                </a:solidFill>
                <a:latin typeface="Lato"/>
                <a:ea typeface="Lato"/>
                <a:cs typeface="Lato"/>
                <a:sym typeface="La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 dirty="0"/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5413A09D-F9C3-3B2B-87CE-F6CFFF11B3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058400" y="6356350"/>
            <a:ext cx="151074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r>
              <a:rPr lang="en-US" dirty="0" err="1"/>
              <a:t>info.plinqit.com</a:t>
            </a:r>
            <a:endParaRPr lang="en-US" dirty="0"/>
          </a:p>
        </p:txBody>
      </p:sp>
      <p:sp>
        <p:nvSpPr>
          <p:cNvPr id="3" name="Slide Number Placeholder 5">
            <a:extLst>
              <a:ext uri="{FF2B5EF4-FFF2-40B4-BE49-F238E27FC236}">
                <a16:creationId xmlns:a16="http://schemas.microsoft.com/office/drawing/2014/main" id="{C91EE6D3-AC23-8EFF-67F8-39A66CAB35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086600" y="634523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0260EADA-D2F2-E749-B40B-65F4C48B3F47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472071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88" r:id="rId27"/>
    <p:sldLayoutId id="2147483689" r:id="rId28"/>
    <p:sldLayoutId id="2147483690" r:id="rId29"/>
    <p:sldLayoutId id="2147483691" r:id="rId30"/>
    <p:sldLayoutId id="2147483692" r:id="rId31"/>
    <p:sldLayoutId id="2147483693" r:id="rId32"/>
    <p:sldLayoutId id="2147483694" r:id="rId33"/>
    <p:sldLayoutId id="2147483695" r:id="rId34"/>
    <p:sldLayoutId id="2147483696" r:id="rId35"/>
    <p:sldLayoutId id="2147483697" r:id="rId36"/>
    <p:sldLayoutId id="2147483698" r:id="rId37"/>
    <p:sldLayoutId id="2147483699" r:id="rId38"/>
    <p:sldLayoutId id="2147483700" r:id="rId39"/>
    <p:sldLayoutId id="2147483701" r:id="rId40"/>
    <p:sldLayoutId id="2147483702" r:id="rId41"/>
    <p:sldLayoutId id="2147483703" r:id="rId42"/>
    <p:sldLayoutId id="2147483704" r:id="rId43"/>
    <p:sldLayoutId id="2147483705" r:id="rId44"/>
    <p:sldLayoutId id="2147483706" r:id="rId45"/>
    <p:sldLayoutId id="2147483707" r:id="rId46"/>
    <p:sldLayoutId id="2147483708" r:id="rId47"/>
    <p:sldLayoutId id="2147483709" r:id="rId48"/>
    <p:sldLayoutId id="2147483710" r:id="rId49"/>
    <p:sldLayoutId id="2147483711" r:id="rId50"/>
    <p:sldLayoutId id="2147483712" r:id="rId51"/>
    <p:sldLayoutId id="2147483713" r:id="rId52"/>
    <p:sldLayoutId id="2147483714" r:id="rId53"/>
    <p:sldLayoutId id="2147483715" r:id="rId54"/>
    <p:sldLayoutId id="2147483716" r:id="rId55"/>
    <p:sldLayoutId id="2147483717" r:id="rId56"/>
    <p:sldLayoutId id="2147483718" r:id="rId57"/>
    <p:sldLayoutId id="2147483719" r:id="rId58"/>
    <p:sldLayoutId id="2147483720" r:id="rId59"/>
    <p:sldLayoutId id="2147483721" r:id="rId60"/>
    <p:sldLayoutId id="2147483722" r:id="rId61"/>
    <p:sldLayoutId id="2147483723" r:id="rId62"/>
    <p:sldLayoutId id="2147483724" r:id="rId63"/>
    <p:sldLayoutId id="2147483725" r:id="rId64"/>
  </p:sldLayoutIdLst>
  <p:hf hdr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8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299D5BA5-1344-B61A-F33D-839D802AB734}"/>
              </a:ext>
            </a:extLst>
          </p:cNvPr>
          <p:cNvSpPr>
            <a:spLocks noGrp="1"/>
          </p:cNvSpPr>
          <p:nvPr>
            <p:ph type="body" idx="2"/>
          </p:nvPr>
        </p:nvSpPr>
        <p:spPr>
          <a:xfrm>
            <a:off x="2059436" y="1944414"/>
            <a:ext cx="3960366" cy="4232550"/>
          </a:xfrm>
        </p:spPr>
        <p:txBody>
          <a:bodyPr>
            <a:noAutofit/>
          </a:bodyPr>
          <a:lstStyle/>
          <a:p>
            <a:pPr marL="114300" indent="0">
              <a:lnSpc>
                <a:spcPct val="100000"/>
              </a:lnSpc>
              <a:buNone/>
            </a:pPr>
            <a:r>
              <a:rPr lang="en-US" sz="1600" dirty="0">
                <a:solidFill>
                  <a:schemeClr val="tx1"/>
                </a:solidFill>
                <a:effectLst/>
                <a:latin typeface="Lato" panose="020F0502020204030203" pitchFamily="34" charset="0"/>
              </a:rPr>
              <a:t>of Americans say they are likely to open a high-yield savings account. </a:t>
            </a:r>
            <a:r>
              <a:rPr lang="en-US" sz="1600" baseline="30000" dirty="0">
                <a:solidFill>
                  <a:schemeClr val="tx1"/>
                </a:solidFill>
                <a:effectLst/>
                <a:latin typeface="Lato" panose="020F0502020204030203" pitchFamily="34" charset="0"/>
              </a:rPr>
              <a:t>1</a:t>
            </a:r>
            <a:endParaRPr lang="en-US" sz="1600" dirty="0">
              <a:solidFill>
                <a:schemeClr val="tx1"/>
              </a:solidFill>
              <a:effectLst/>
              <a:latin typeface="Lato" panose="020F0502020204030203" pitchFamily="34" charset="0"/>
            </a:endParaRP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F55D7E78-0974-841F-CB4B-3B363CFBD5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347" y="228601"/>
            <a:ext cx="11196260" cy="1192212"/>
          </a:xfrm>
        </p:spPr>
        <p:txBody>
          <a:bodyPr/>
          <a:lstStyle/>
          <a:p>
            <a:r>
              <a:rPr lang="en-US" dirty="0"/>
              <a:t>Plinqit High Yield Savings vs. </a:t>
            </a:r>
            <a:r>
              <a:rPr lang="en-US" i="1" dirty="0">
                <a:solidFill>
                  <a:schemeClr val="bg1"/>
                </a:solidFill>
              </a:rPr>
              <a:t>Industry Averages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1F47699-AE29-0434-D7EF-C4731086141A}"/>
              </a:ext>
            </a:extLst>
          </p:cNvPr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Confidential</a:t>
            </a:r>
          </a:p>
        </p:txBody>
      </p:sp>
      <p:sp>
        <p:nvSpPr>
          <p:cNvPr id="65" name="Footer Placeholder 64">
            <a:extLst>
              <a:ext uri="{FF2B5EF4-FFF2-40B4-BE49-F238E27FC236}">
                <a16:creationId xmlns:a16="http://schemas.microsoft.com/office/drawing/2014/main" id="{650E0425-C9BC-391A-73FF-E48E5C7B44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info.plinqit.com</a:t>
            </a:r>
            <a:endParaRPr 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id="{621B1091-D4C7-D047-DB2C-6EDCCD37E442}"/>
              </a:ext>
            </a:extLst>
          </p:cNvPr>
          <p:cNvSpPr txBox="1">
            <a:spLocks/>
          </p:cNvSpPr>
          <p:nvPr/>
        </p:nvSpPr>
        <p:spPr>
          <a:xfrm>
            <a:off x="18585" y="3456237"/>
            <a:ext cx="6172200" cy="63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675" rIns="91400" bIns="456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lnSpc>
                <a:spcPct val="100000"/>
              </a:lnSpc>
              <a:spcAft>
                <a:spcPts val="675"/>
              </a:spcAft>
              <a:buNone/>
            </a:pPr>
            <a:r>
              <a:rPr lang="en-US" sz="2000" b="1" dirty="0">
                <a:solidFill>
                  <a:schemeClr val="accent2"/>
                </a:solidFill>
                <a:effectLst/>
                <a:latin typeface="Lato" panose="020F0502020204030203" pitchFamily="34" charset="0"/>
              </a:rPr>
              <a:t>35%</a:t>
            </a:r>
            <a:r>
              <a:rPr lang="en-US" sz="2000" dirty="0">
                <a:solidFill>
                  <a:schemeClr val="accent2"/>
                </a:solidFill>
                <a:effectLst/>
                <a:latin typeface="Lato" panose="020F0502020204030203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effectLst/>
                <a:latin typeface="Lato" panose="020F0502020204030203" pitchFamily="34" charset="0"/>
              </a:rPr>
              <a:t>of checking accounts generate </a:t>
            </a:r>
            <a:r>
              <a:rPr lang="en-US" sz="1600" b="1" dirty="0">
                <a:solidFill>
                  <a:srgbClr val="87C13F"/>
                </a:solidFill>
                <a:effectLst/>
                <a:latin typeface="Lato" panose="020F0502020204030203" pitchFamily="34" charset="0"/>
              </a:rPr>
              <a:t>&lt;</a:t>
            </a:r>
            <a:r>
              <a:rPr lang="en-US" sz="2000" b="1" dirty="0">
                <a:solidFill>
                  <a:srgbClr val="87C13F"/>
                </a:solidFill>
                <a:effectLst/>
                <a:latin typeface="Lato" panose="020F0502020204030203" pitchFamily="34" charset="0"/>
              </a:rPr>
              <a:t>$350</a:t>
            </a:r>
            <a:r>
              <a:rPr lang="en-US" sz="2000" dirty="0">
                <a:solidFill>
                  <a:srgbClr val="191919"/>
                </a:solidFill>
                <a:effectLst/>
                <a:latin typeface="Lato" panose="020F0502020204030203" pitchFamily="34" charset="0"/>
              </a:rPr>
              <a:t> </a:t>
            </a:r>
            <a:r>
              <a:rPr lang="en-US" sz="1600" dirty="0">
                <a:solidFill>
                  <a:schemeClr val="tx1"/>
                </a:solidFill>
                <a:effectLst/>
                <a:latin typeface="Lato" panose="020F0502020204030203" pitchFamily="34" charset="0"/>
              </a:rPr>
              <a:t>in annual revenue.</a:t>
            </a:r>
          </a:p>
          <a:p>
            <a:pPr marL="114300" indent="0">
              <a:buFont typeface="Arial"/>
              <a:buNone/>
            </a:pPr>
            <a:endParaRPr lang="en-US" sz="1800" dirty="0">
              <a:solidFill>
                <a:schemeClr val="tx1"/>
              </a:solidFill>
            </a:endParaRP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11EB71A2-77FD-E3F0-A1E3-BE8A7DCDEE46}"/>
              </a:ext>
            </a:extLst>
          </p:cNvPr>
          <p:cNvSpPr txBox="1">
            <a:spLocks/>
          </p:cNvSpPr>
          <p:nvPr/>
        </p:nvSpPr>
        <p:spPr>
          <a:xfrm>
            <a:off x="189571" y="4177078"/>
            <a:ext cx="5982629" cy="63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675" rIns="91400" bIns="45675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lnSpc>
                <a:spcPts val="900"/>
              </a:lnSpc>
              <a:spcAft>
                <a:spcPts val="675"/>
              </a:spcAft>
              <a:buNone/>
            </a:pPr>
            <a:r>
              <a:rPr lang="en-US" sz="1400" dirty="0">
                <a:solidFill>
                  <a:schemeClr val="tx1"/>
                </a:solidFill>
                <a:effectLst/>
                <a:latin typeface="Lato" panose="020F0502020204030203" pitchFamily="34" charset="0"/>
              </a:rPr>
              <a:t>That is approximately equivalent to the cost to maintain them. </a:t>
            </a:r>
            <a:r>
              <a:rPr lang="en-US" sz="1400" baseline="30000" dirty="0">
                <a:solidFill>
                  <a:schemeClr val="tx1"/>
                </a:solidFill>
                <a:effectLst/>
                <a:latin typeface="Lato" panose="020F0502020204030203" pitchFamily="34" charset="0"/>
              </a:rPr>
              <a:t>2</a:t>
            </a:r>
            <a:endParaRPr lang="en-US" sz="1400" dirty="0">
              <a:solidFill>
                <a:schemeClr val="tx1"/>
              </a:solidFill>
              <a:effectLst/>
              <a:latin typeface="Lato" panose="020F0502020204030203" pitchFamily="34" charset="0"/>
            </a:endParaRP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CFD26243-4AB4-90D2-2120-0F33131D1F01}"/>
              </a:ext>
            </a:extLst>
          </p:cNvPr>
          <p:cNvSpPr txBox="1">
            <a:spLocks/>
          </p:cNvSpPr>
          <p:nvPr/>
        </p:nvSpPr>
        <p:spPr>
          <a:xfrm>
            <a:off x="0" y="4839782"/>
            <a:ext cx="6172200" cy="63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675" rIns="91400" bIns="456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lnSpc>
                <a:spcPct val="100000"/>
              </a:lnSpc>
              <a:spcAft>
                <a:spcPts val="675"/>
              </a:spcAft>
              <a:buNone/>
            </a:pPr>
            <a:r>
              <a:rPr lang="en-US" sz="1600" dirty="0">
                <a:solidFill>
                  <a:schemeClr val="tx1"/>
                </a:solidFill>
                <a:effectLst/>
                <a:latin typeface="Lato" panose="020F0502020204030203" pitchFamily="34" charset="0"/>
              </a:rPr>
              <a:t>More than 1/3 of checking accounts carry an average balance of </a:t>
            </a:r>
          </a:p>
        </p:txBody>
      </p:sp>
      <p:sp>
        <p:nvSpPr>
          <p:cNvPr id="13" name="Text Placeholder 9">
            <a:extLst>
              <a:ext uri="{FF2B5EF4-FFF2-40B4-BE49-F238E27FC236}">
                <a16:creationId xmlns:a16="http://schemas.microsoft.com/office/drawing/2014/main" id="{6907F0B6-2BD3-4619-BDF3-6E951E9077F2}"/>
              </a:ext>
            </a:extLst>
          </p:cNvPr>
          <p:cNvSpPr txBox="1">
            <a:spLocks/>
          </p:cNvSpPr>
          <p:nvPr/>
        </p:nvSpPr>
        <p:spPr>
          <a:xfrm>
            <a:off x="113371" y="5175777"/>
            <a:ext cx="5982629" cy="792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675" rIns="91400" bIns="456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>
              <a:lnSpc>
                <a:spcPct val="100000"/>
              </a:lnSpc>
              <a:spcAft>
                <a:spcPts val="675"/>
              </a:spcAft>
              <a:buNone/>
            </a:pPr>
            <a:r>
              <a:rPr lang="en-US" sz="3200" b="1" dirty="0">
                <a:solidFill>
                  <a:srgbClr val="87C13F"/>
                </a:solidFill>
                <a:effectLst/>
                <a:latin typeface="Lato" panose="020F0502020204030203" pitchFamily="34" charset="0"/>
              </a:rPr>
              <a:t>&lt;$1000</a:t>
            </a:r>
            <a:endParaRPr lang="en-US" sz="1050" baseline="30000" dirty="0">
              <a:solidFill>
                <a:schemeClr val="tx1"/>
              </a:solidFill>
              <a:effectLst/>
              <a:latin typeface="Lato" panose="020F0502020204030203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10E9D4-60AA-3CB8-3D68-8366FCBAB2C0}"/>
              </a:ext>
            </a:extLst>
          </p:cNvPr>
          <p:cNvSpPr txBox="1"/>
          <p:nvPr/>
        </p:nvSpPr>
        <p:spPr>
          <a:xfrm>
            <a:off x="1704189" y="5394172"/>
            <a:ext cx="41259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aseline="30000" dirty="0">
                <a:solidFill>
                  <a:schemeClr val="tx1"/>
                </a:solidFill>
                <a:effectLst/>
                <a:latin typeface="Lato" panose="020F0502020204030203" pitchFamily="34" charset="0"/>
              </a:rPr>
              <a:t>3</a:t>
            </a:r>
            <a:endParaRPr lang="en-US" dirty="0"/>
          </a:p>
        </p:txBody>
      </p:sp>
      <p:pic>
        <p:nvPicPr>
          <p:cNvPr id="17" name="Picture 16" descr="A blue and black circle with numbers and a black background&#10;&#10;AI-generated content may be incorrect.">
            <a:extLst>
              <a:ext uri="{FF2B5EF4-FFF2-40B4-BE49-F238E27FC236}">
                <a16:creationId xmlns:a16="http://schemas.microsoft.com/office/drawing/2014/main" id="{7C44FADF-E97B-3D2A-23D4-9575D1BB19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1743" y="1543958"/>
            <a:ext cx="1752018" cy="1752018"/>
          </a:xfrm>
          <a:prstGeom prst="rect">
            <a:avLst/>
          </a:prstGeom>
        </p:spPr>
      </p:pic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64FB0272-0878-3421-B863-CAD56762CFDB}"/>
              </a:ext>
            </a:extLst>
          </p:cNvPr>
          <p:cNvSpPr txBox="1">
            <a:spLocks/>
          </p:cNvSpPr>
          <p:nvPr/>
        </p:nvSpPr>
        <p:spPr>
          <a:xfrm>
            <a:off x="6190785" y="1743916"/>
            <a:ext cx="6172200" cy="6354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675" rIns="91400" bIns="456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 algn="ctr">
              <a:lnSpc>
                <a:spcPct val="100000"/>
              </a:lnSpc>
              <a:spcAft>
                <a:spcPts val="675"/>
              </a:spcAft>
              <a:buNone/>
            </a:pPr>
            <a:r>
              <a:rPr lang="en-US" sz="1800" dirty="0">
                <a:solidFill>
                  <a:schemeClr val="bg1"/>
                </a:solidFill>
                <a:effectLst/>
                <a:latin typeface="Lato" panose="020F0502020204030203" pitchFamily="34" charset="0"/>
              </a:rPr>
              <a:t>Average balance for High Yield Savings Plinqit clients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119649E6-B87B-C2A3-F4F1-080A16BF7D0C}"/>
              </a:ext>
            </a:extLst>
          </p:cNvPr>
          <p:cNvSpPr txBox="1">
            <a:spLocks/>
          </p:cNvSpPr>
          <p:nvPr/>
        </p:nvSpPr>
        <p:spPr>
          <a:xfrm>
            <a:off x="6285570" y="2244663"/>
            <a:ext cx="5982629" cy="7927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675" rIns="91400" bIns="456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 algn="ctr">
              <a:lnSpc>
                <a:spcPct val="100000"/>
              </a:lnSpc>
              <a:spcAft>
                <a:spcPts val="675"/>
              </a:spcAft>
              <a:buNone/>
            </a:pPr>
            <a:r>
              <a:rPr lang="en-US" sz="4400" b="1" dirty="0">
                <a:solidFill>
                  <a:schemeClr val="bg1"/>
                </a:solidFill>
                <a:effectLst/>
                <a:latin typeface="Lato" panose="020F0502020204030203" pitchFamily="34" charset="0"/>
              </a:rPr>
              <a:t>$</a:t>
            </a:r>
            <a:r>
              <a:rPr lang="en-US" sz="4400" b="1" dirty="0">
                <a:solidFill>
                  <a:schemeClr val="bg1"/>
                </a:solidFill>
                <a:latin typeface="Lato" panose="020F0502020204030203" pitchFamily="34" charset="0"/>
              </a:rPr>
              <a:t>4</a:t>
            </a:r>
            <a:r>
              <a:rPr lang="en-US" sz="4400" b="1" dirty="0">
                <a:solidFill>
                  <a:schemeClr val="bg1"/>
                </a:solidFill>
                <a:effectLst/>
                <a:latin typeface="Lato" panose="020F0502020204030203" pitchFamily="34" charset="0"/>
              </a:rPr>
              <a:t>0,000+</a:t>
            </a:r>
            <a:endParaRPr lang="en-US" sz="1400" baseline="30000" dirty="0">
              <a:solidFill>
                <a:schemeClr val="bg1"/>
              </a:solidFill>
              <a:effectLst/>
              <a:latin typeface="Lato" panose="020F0502020204030203" pitchFamily="34" charset="0"/>
            </a:endParaRP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4499F569-485F-C6B7-1E6D-CB877A4A09A4}"/>
              </a:ext>
            </a:extLst>
          </p:cNvPr>
          <p:cNvSpPr txBox="1">
            <a:spLocks/>
          </p:cNvSpPr>
          <p:nvPr/>
        </p:nvSpPr>
        <p:spPr>
          <a:xfrm>
            <a:off x="6190785" y="3504366"/>
            <a:ext cx="6077414" cy="1260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00" tIns="45675" rIns="91400" bIns="4567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429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24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20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marR="0" lvl="2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6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55565A"/>
              </a:buClr>
              <a:buSzPts val="1800"/>
              <a:buFont typeface="Arial"/>
              <a:buChar char="•"/>
              <a:defRPr sz="1400" b="0" i="0" u="none" strike="noStrike" cap="none">
                <a:solidFill>
                  <a:srgbClr val="55565A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114300" indent="0" algn="ctr">
              <a:lnSpc>
                <a:spcPct val="150000"/>
              </a:lnSpc>
              <a:spcAft>
                <a:spcPts val="653"/>
              </a:spcAft>
              <a:buNone/>
            </a:pPr>
            <a:r>
              <a:rPr lang="en-US" sz="1600" dirty="0">
                <a:solidFill>
                  <a:schemeClr val="bg1"/>
                </a:solidFill>
                <a:effectLst/>
                <a:latin typeface="Lato" panose="020F0502020204030203" pitchFamily="34" charset="0"/>
              </a:rPr>
              <a:t>With one High Yield Savings by Plinqit client achieving </a:t>
            </a:r>
            <a:br>
              <a:rPr lang="en-US" sz="1600" dirty="0">
                <a:solidFill>
                  <a:schemeClr val="bg1"/>
                </a:solidFill>
                <a:effectLst/>
                <a:latin typeface="Lato" panose="020F0502020204030203" pitchFamily="34" charset="0"/>
              </a:rPr>
            </a:br>
            <a:r>
              <a:rPr lang="en-US" b="1" dirty="0">
                <a:solidFill>
                  <a:schemeClr val="bg1"/>
                </a:solidFill>
                <a:effectLst/>
                <a:latin typeface="Lato" panose="020F0502020204030203" pitchFamily="34" charset="0"/>
              </a:rPr>
              <a:t>$85,000 </a:t>
            </a:r>
            <a:r>
              <a:rPr lang="en-US" sz="1600" dirty="0">
                <a:solidFill>
                  <a:schemeClr val="bg1"/>
                </a:solidFill>
                <a:effectLst/>
                <a:latin typeface="Lato" panose="020F0502020204030203" pitchFamily="34" charset="0"/>
              </a:rPr>
              <a:t>average balances.</a:t>
            </a:r>
            <a:r>
              <a:rPr lang="en-US" sz="1600" baseline="30000" dirty="0">
                <a:solidFill>
                  <a:schemeClr val="bg1"/>
                </a:solidFill>
                <a:effectLst/>
                <a:latin typeface="Lato" panose="020F0502020204030203" pitchFamily="34" charset="0"/>
              </a:rPr>
              <a:t>4</a:t>
            </a:r>
          </a:p>
          <a:p>
            <a:pPr marL="114300" indent="0" algn="ctr">
              <a:lnSpc>
                <a:spcPct val="100000"/>
              </a:lnSpc>
              <a:spcAft>
                <a:spcPts val="653"/>
              </a:spcAft>
              <a:buNone/>
            </a:pPr>
            <a:endParaRPr lang="en-US" sz="1600" dirty="0">
              <a:solidFill>
                <a:schemeClr val="bg1"/>
              </a:solidFill>
              <a:effectLst/>
              <a:latin typeface="Lato" panose="020F0502020204030203" pitchFamily="34" charset="0"/>
            </a:endParaRPr>
          </a:p>
        </p:txBody>
      </p:sp>
      <p:pic>
        <p:nvPicPr>
          <p:cNvPr id="64" name="Picture 63" descr="A white line drawing of a piggy bank&#10;&#10;AI-generated content may be incorrect.">
            <a:extLst>
              <a:ext uri="{FF2B5EF4-FFF2-40B4-BE49-F238E27FC236}">
                <a16:creationId xmlns:a16="http://schemas.microsoft.com/office/drawing/2014/main" id="{B911C559-7FCF-0FA8-BE2E-CF411317A1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90927" y="5064503"/>
            <a:ext cx="1241637" cy="1175121"/>
          </a:xfrm>
          <a:prstGeom prst="rect">
            <a:avLst/>
          </a:prstGeo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8D382E6-9EB8-13DB-E6A2-570F6EF1C53E}"/>
              </a:ext>
            </a:extLst>
          </p:cNvPr>
          <p:cNvSpPr txBox="1">
            <a:spLocks/>
          </p:cNvSpPr>
          <p:nvPr/>
        </p:nvSpPr>
        <p:spPr>
          <a:xfrm>
            <a:off x="2824177" y="6304521"/>
            <a:ext cx="3271824" cy="521109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114300">
              <a:spcAft>
                <a:spcPts val="675"/>
              </a:spcAft>
            </a:pPr>
            <a:r>
              <a:rPr lang="en-US" sz="800" kern="0" dirty="0">
                <a:solidFill>
                  <a:schemeClr val="tx1"/>
                </a:solidFill>
                <a:latin typeface="Lato" panose="020F0502020204030203" pitchFamily="34" charset="0"/>
              </a:rPr>
              <a:t>1. Source: Plinqit State of Savings consumer research report</a:t>
            </a:r>
            <a:br>
              <a:rPr lang="en-US" sz="800" kern="0" dirty="0">
                <a:solidFill>
                  <a:schemeClr val="tx1"/>
                </a:solidFill>
                <a:latin typeface="Lato" panose="020F0502020204030203" pitchFamily="34" charset="0"/>
              </a:rPr>
            </a:br>
            <a:r>
              <a:rPr lang="en-US" sz="800" kern="0" dirty="0">
                <a:solidFill>
                  <a:schemeClr val="tx1"/>
                </a:solidFill>
                <a:latin typeface="Lato" panose="020F0502020204030203" pitchFamily="34" charset="0"/>
              </a:rPr>
              <a:t>2 &amp; 3. Source: </a:t>
            </a:r>
            <a:r>
              <a:rPr lang="en-US" sz="800" kern="0" dirty="0" err="1">
                <a:solidFill>
                  <a:schemeClr val="tx1"/>
                </a:solidFill>
                <a:latin typeface="Lato" panose="020F0502020204030203" pitchFamily="34" charset="0"/>
              </a:rPr>
              <a:t>StrategyCorps</a:t>
            </a:r>
            <a:br>
              <a:rPr lang="en-US" sz="800" kern="0" dirty="0">
                <a:solidFill>
                  <a:schemeClr val="tx1"/>
                </a:solidFill>
                <a:latin typeface="Lato" panose="020F0502020204030203" pitchFamily="34" charset="0"/>
              </a:rPr>
            </a:br>
            <a:r>
              <a:rPr lang="en-US" sz="800" kern="0" dirty="0">
                <a:solidFill>
                  <a:schemeClr val="tx1"/>
                </a:solidFill>
                <a:latin typeface="Lato" panose="020F0502020204030203" pitchFamily="34" charset="0"/>
              </a:rPr>
              <a:t>4. Source: Plinqit data</a:t>
            </a:r>
          </a:p>
        </p:txBody>
      </p:sp>
    </p:spTree>
    <p:extLst>
      <p:ext uri="{BB962C8B-B14F-4D97-AF65-F5344CB8AC3E}">
        <p14:creationId xmlns:p14="http://schemas.microsoft.com/office/powerpoint/2010/main" val="3639408531"/>
      </p:ext>
    </p:extLst>
  </p:cSld>
  <p:clrMapOvr>
    <a:masterClrMapping/>
  </p:clrMapOvr>
</p:sld>
</file>

<file path=ppt/theme/theme1.xml><?xml version="1.0" encoding="utf-8"?>
<a:theme xmlns:a="http://schemas.openxmlformats.org/drawingml/2006/main" name="Plinqit">
  <a:themeElements>
    <a:clrScheme name="Plinqit Theme 1">
      <a:dk1>
        <a:srgbClr val="56565A"/>
      </a:dk1>
      <a:lt1>
        <a:srgbClr val="FFFFFF"/>
      </a:lt1>
      <a:dk2>
        <a:srgbClr val="252525"/>
      </a:dk2>
      <a:lt2>
        <a:srgbClr val="F6F6F6"/>
      </a:lt2>
      <a:accent1>
        <a:srgbClr val="86C13E"/>
      </a:accent1>
      <a:accent2>
        <a:srgbClr val="00AEF0"/>
      </a:accent2>
      <a:accent3>
        <a:srgbClr val="56565A"/>
      </a:accent3>
      <a:accent4>
        <a:srgbClr val="4EA131"/>
      </a:accent4>
      <a:accent5>
        <a:srgbClr val="0089CD"/>
      </a:accent5>
      <a:accent6>
        <a:srgbClr val="F69320"/>
      </a:accent6>
      <a:hlink>
        <a:srgbClr val="86C13E"/>
      </a:hlink>
      <a:folHlink>
        <a:srgbClr val="4EA13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</TotalTime>
  <Words>119</Words>
  <Application>Microsoft Macintosh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Aptos</vt:lpstr>
      <vt:lpstr>Arial</vt:lpstr>
      <vt:lpstr>Lato</vt:lpstr>
      <vt:lpstr>Lato Semibold</vt:lpstr>
      <vt:lpstr>System Font Regular</vt:lpstr>
      <vt:lpstr>Plinqit</vt:lpstr>
      <vt:lpstr>Plinqit High Yield Savings vs. Industry Averages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Sarah Eaton</dc:creator>
  <cp:lastModifiedBy>Sarah Eaton</cp:lastModifiedBy>
  <cp:revision>5</cp:revision>
  <dcterms:created xsi:type="dcterms:W3CDTF">2025-05-02T18:13:28Z</dcterms:created>
  <dcterms:modified xsi:type="dcterms:W3CDTF">2025-06-25T19:07:29Z</dcterms:modified>
</cp:coreProperties>
</file>