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8"/>
  </p:notesMasterIdLst>
  <p:sldIdLst>
    <p:sldId id="257" r:id="rId2"/>
    <p:sldId id="279" r:id="rId3"/>
    <p:sldId id="280" r:id="rId4"/>
    <p:sldId id="258" r:id="rId5"/>
    <p:sldId id="275" r:id="rId6"/>
    <p:sldId id="259" r:id="rId7"/>
    <p:sldId id="266" r:id="rId8"/>
    <p:sldId id="268" r:id="rId9"/>
    <p:sldId id="271" r:id="rId10"/>
    <p:sldId id="272" r:id="rId11"/>
    <p:sldId id="267" r:id="rId12"/>
    <p:sldId id="261" r:id="rId13"/>
    <p:sldId id="262" r:id="rId14"/>
    <p:sldId id="274" r:id="rId15"/>
    <p:sldId id="264" r:id="rId16"/>
    <p:sldId id="263"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700"/>
    <p:restoredTop sz="94762"/>
  </p:normalViewPr>
  <p:slideViewPr>
    <p:cSldViewPr snapToGrid="0">
      <p:cViewPr varScale="1">
        <p:scale>
          <a:sx n="121" d="100"/>
          <a:sy n="121" d="100"/>
        </p:scale>
        <p:origin x="328" y="17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Lato" panose="020F0502020204030203" pitchFamily="34" charset="0"/>
              </a:defRPr>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Lato" panose="020F0502020204030203" pitchFamily="34" charset="0"/>
              </a:defRPr>
            </a:lvl1pPr>
          </a:lstStyle>
          <a:p>
            <a:fld id="{37473C90-70A2-AD4E-A39B-E3867A467C2C}" type="datetimeFigureOut">
              <a:rPr lang="en-US" smtClean="0"/>
              <a:pPr/>
              <a:t>6/25/25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Lato" panose="020F0502020204030203" pitchFamily="34" charset="0"/>
              </a:defRPr>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Lato" panose="020F0502020204030203" pitchFamily="34" charset="0"/>
              </a:defRPr>
            </a:lvl1pPr>
          </a:lstStyle>
          <a:p>
            <a:fld id="{5DD68225-095A-7642-A0B5-63C67D76BA58}" type="slidenum">
              <a:rPr lang="en-US" smtClean="0"/>
              <a:pPr/>
              <a:t>‹#›</a:t>
            </a:fld>
            <a:endParaRPr lang="en-US" dirty="0"/>
          </a:p>
        </p:txBody>
      </p:sp>
    </p:spTree>
    <p:extLst>
      <p:ext uri="{BB962C8B-B14F-4D97-AF65-F5344CB8AC3E}">
        <p14:creationId xmlns:p14="http://schemas.microsoft.com/office/powerpoint/2010/main" val="1162045553"/>
      </p:ext>
    </p:extLst>
  </p:cSld>
  <p:clrMap bg1="lt1" tx1="dk1" bg2="lt2" tx2="dk2" accent1="accent1" accent2="accent2" accent3="accent3" accent4="accent4" accent5="accent5" accent6="accent6" hlink="hlink" folHlink="folHlink"/>
  <p:notesStyle>
    <a:lvl1pPr marL="0" algn="l" defTabSz="914400" rtl="0" eaLnBrk="1" latinLnBrk="0" hangingPunct="1">
      <a:defRPr sz="1200" b="0" i="0" kern="1200">
        <a:solidFill>
          <a:schemeClr val="tx1"/>
        </a:solidFill>
        <a:latin typeface="Lato" panose="020F0502020204030203" pitchFamily="34" charset="0"/>
        <a:ea typeface="+mn-ea"/>
        <a:cs typeface="+mn-cs"/>
      </a:defRPr>
    </a:lvl1pPr>
    <a:lvl2pPr marL="457200" algn="l" defTabSz="914400" rtl="0" eaLnBrk="1" latinLnBrk="0" hangingPunct="1">
      <a:defRPr sz="1200" b="0" i="0" kern="1200">
        <a:solidFill>
          <a:schemeClr val="tx1"/>
        </a:solidFill>
        <a:latin typeface="Lato" panose="020F0502020204030203" pitchFamily="34" charset="0"/>
        <a:ea typeface="+mn-ea"/>
        <a:cs typeface="+mn-cs"/>
      </a:defRPr>
    </a:lvl2pPr>
    <a:lvl3pPr marL="914400" algn="l" defTabSz="914400" rtl="0" eaLnBrk="1" latinLnBrk="0" hangingPunct="1">
      <a:defRPr sz="1200" b="0" i="0" kern="1200">
        <a:solidFill>
          <a:schemeClr val="tx1"/>
        </a:solidFill>
        <a:latin typeface="Lato" panose="020F0502020204030203" pitchFamily="34" charset="0"/>
        <a:ea typeface="+mn-ea"/>
        <a:cs typeface="+mn-cs"/>
      </a:defRPr>
    </a:lvl3pPr>
    <a:lvl4pPr marL="1371600" algn="l" defTabSz="914400" rtl="0" eaLnBrk="1" latinLnBrk="0" hangingPunct="1">
      <a:defRPr sz="1200" b="0" i="0" kern="1200">
        <a:solidFill>
          <a:schemeClr val="tx1"/>
        </a:solidFill>
        <a:latin typeface="Lato" panose="020F0502020204030203" pitchFamily="34" charset="0"/>
        <a:ea typeface="+mn-ea"/>
        <a:cs typeface="+mn-cs"/>
      </a:defRPr>
    </a:lvl4pPr>
    <a:lvl5pPr marL="1828800" algn="l" defTabSz="914400" rtl="0" eaLnBrk="1" latinLnBrk="0" hangingPunct="1">
      <a:defRPr sz="1200" b="0" i="0" kern="1200">
        <a:solidFill>
          <a:schemeClr val="tx1"/>
        </a:solidFill>
        <a:latin typeface="Lato" panose="020F0502020204030203"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2c0ac341257_1_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14" name="Google Shape;614;g2c0ac341257_1_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15" name="Google Shape;615;g2c0ac341257_1_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atin typeface="Lato"/>
                <a:ea typeface="Lato"/>
                <a:cs typeface="Lato"/>
                <a:sym typeface="Lato"/>
              </a:rPr>
              <a:t>1</a:t>
            </a:fld>
            <a:endParaRPr>
              <a:latin typeface="Lato"/>
              <a:ea typeface="Lato"/>
              <a:cs typeface="Lato"/>
              <a:sym typeface="Lato"/>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a:extLst>
            <a:ext uri="{FF2B5EF4-FFF2-40B4-BE49-F238E27FC236}">
              <a16:creationId xmlns:a16="http://schemas.microsoft.com/office/drawing/2014/main" id="{72429084-5A33-210E-A685-E4AC942A61CD}"/>
            </a:ext>
          </a:extLst>
        </p:cNvPr>
        <p:cNvGrpSpPr/>
        <p:nvPr/>
      </p:nvGrpSpPr>
      <p:grpSpPr>
        <a:xfrm>
          <a:off x="0" y="0"/>
          <a:ext cx="0" cy="0"/>
          <a:chOff x="0" y="0"/>
          <a:chExt cx="0" cy="0"/>
        </a:xfrm>
      </p:grpSpPr>
      <p:sp>
        <p:nvSpPr>
          <p:cNvPr id="646" name="Google Shape;646;g34a748b6dc6_0_0:notes">
            <a:extLst>
              <a:ext uri="{FF2B5EF4-FFF2-40B4-BE49-F238E27FC236}">
                <a16:creationId xmlns:a16="http://schemas.microsoft.com/office/drawing/2014/main" id="{C7AB8FCD-014B-5C97-5D1E-C165F031F47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7" name="Google Shape;647;g34a748b6dc6_0_0:notes">
            <a:extLst>
              <a:ext uri="{FF2B5EF4-FFF2-40B4-BE49-F238E27FC236}">
                <a16:creationId xmlns:a16="http://schemas.microsoft.com/office/drawing/2014/main" id="{E74224BA-379E-1EE0-1E1A-F97A7675345E}"/>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8" name="Google Shape;648;g34a748b6dc6_0_0:notes">
            <a:extLst>
              <a:ext uri="{FF2B5EF4-FFF2-40B4-BE49-F238E27FC236}">
                <a16:creationId xmlns:a16="http://schemas.microsoft.com/office/drawing/2014/main" id="{66B59330-D0B7-C8DC-3617-41E868852683}"/>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30581401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a:extLst>
            <a:ext uri="{FF2B5EF4-FFF2-40B4-BE49-F238E27FC236}">
              <a16:creationId xmlns:a16="http://schemas.microsoft.com/office/drawing/2014/main" id="{B80B446E-6F9B-F735-12AD-5D7AE3C15376}"/>
            </a:ext>
          </a:extLst>
        </p:cNvPr>
        <p:cNvGrpSpPr/>
        <p:nvPr/>
      </p:nvGrpSpPr>
      <p:grpSpPr>
        <a:xfrm>
          <a:off x="0" y="0"/>
          <a:ext cx="0" cy="0"/>
          <a:chOff x="0" y="0"/>
          <a:chExt cx="0" cy="0"/>
        </a:xfrm>
      </p:grpSpPr>
      <p:sp>
        <p:nvSpPr>
          <p:cNvPr id="646" name="Google Shape;646;g34a748b6dc6_0_0:notes">
            <a:extLst>
              <a:ext uri="{FF2B5EF4-FFF2-40B4-BE49-F238E27FC236}">
                <a16:creationId xmlns:a16="http://schemas.microsoft.com/office/drawing/2014/main" id="{E779C7B3-E7CE-1E38-8827-1C3CE96846A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7" name="Google Shape;647;g34a748b6dc6_0_0:notes">
            <a:extLst>
              <a:ext uri="{FF2B5EF4-FFF2-40B4-BE49-F238E27FC236}">
                <a16:creationId xmlns:a16="http://schemas.microsoft.com/office/drawing/2014/main" id="{23B9FFB2-D1DC-0324-2F18-86EA32E20B4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8" name="Google Shape;648;g34a748b6dc6_0_0:notes">
            <a:extLst>
              <a:ext uri="{FF2B5EF4-FFF2-40B4-BE49-F238E27FC236}">
                <a16:creationId xmlns:a16="http://schemas.microsoft.com/office/drawing/2014/main" id="{8410CA5C-BF13-6BB9-1574-9995D9FE8369}"/>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36050100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3"/>
        <p:cNvGrpSpPr/>
        <p:nvPr/>
      </p:nvGrpSpPr>
      <p:grpSpPr>
        <a:xfrm>
          <a:off x="0" y="0"/>
          <a:ext cx="0" cy="0"/>
          <a:chOff x="0" y="0"/>
          <a:chExt cx="0" cy="0"/>
        </a:xfrm>
      </p:grpSpPr>
      <p:sp>
        <p:nvSpPr>
          <p:cNvPr id="654" name="Google Shape;654;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5" name="Google Shape;65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4"/>
        <p:cNvGrpSpPr/>
        <p:nvPr/>
      </p:nvGrpSpPr>
      <p:grpSpPr>
        <a:xfrm>
          <a:off x="0" y="0"/>
          <a:ext cx="0" cy="0"/>
          <a:chOff x="0" y="0"/>
          <a:chExt cx="0" cy="0"/>
        </a:xfrm>
      </p:grpSpPr>
      <p:sp>
        <p:nvSpPr>
          <p:cNvPr id="675" name="Google Shape;675;g2726e02127b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6" name="Google Shape;676;g2726e02127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3">
          <a:extLst>
            <a:ext uri="{FF2B5EF4-FFF2-40B4-BE49-F238E27FC236}">
              <a16:creationId xmlns:a16="http://schemas.microsoft.com/office/drawing/2014/main" id="{04CE78F3-3349-5D1E-E5FD-B6523677FE67}"/>
            </a:ext>
          </a:extLst>
        </p:cNvPr>
        <p:cNvGrpSpPr/>
        <p:nvPr/>
      </p:nvGrpSpPr>
      <p:grpSpPr>
        <a:xfrm>
          <a:off x="0" y="0"/>
          <a:ext cx="0" cy="0"/>
          <a:chOff x="0" y="0"/>
          <a:chExt cx="0" cy="0"/>
        </a:xfrm>
      </p:grpSpPr>
      <p:sp>
        <p:nvSpPr>
          <p:cNvPr id="684" name="Google Shape;684;p5:notes">
            <a:extLst>
              <a:ext uri="{FF2B5EF4-FFF2-40B4-BE49-F238E27FC236}">
                <a16:creationId xmlns:a16="http://schemas.microsoft.com/office/drawing/2014/main" id="{71B6AE58-D572-036C-2F55-8E6194556AD3}"/>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5" name="Google Shape;685;p5:notes">
            <a:extLst>
              <a:ext uri="{FF2B5EF4-FFF2-40B4-BE49-F238E27FC236}">
                <a16:creationId xmlns:a16="http://schemas.microsoft.com/office/drawing/2014/main" id="{248988B1-77D1-589B-95CD-642B79A2B259}"/>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090029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8"/>
        <p:cNvGrpSpPr/>
        <p:nvPr/>
      </p:nvGrpSpPr>
      <p:grpSpPr>
        <a:xfrm>
          <a:off x="0" y="0"/>
          <a:ext cx="0" cy="0"/>
          <a:chOff x="0" y="0"/>
          <a:chExt cx="0" cy="0"/>
        </a:xfrm>
      </p:grpSpPr>
      <p:sp>
        <p:nvSpPr>
          <p:cNvPr id="689" name="Google Shape;68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0" name="Google Shape;69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4" name="Google Shape;68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atin typeface="Lato"/>
                <a:ea typeface="Lato"/>
                <a:cs typeface="Lato"/>
                <a:sym typeface="Lato"/>
              </a:rPr>
              <a:t>16</a:t>
            </a:fld>
            <a:endParaRPr>
              <a:latin typeface="Lato"/>
              <a:ea typeface="Lato"/>
              <a:cs typeface="Lato"/>
              <a:sym typeface="Lato"/>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a:extLst>
            <a:ext uri="{FF2B5EF4-FFF2-40B4-BE49-F238E27FC236}">
              <a16:creationId xmlns:a16="http://schemas.microsoft.com/office/drawing/2014/main" id="{4C2FB086-8C4D-9AF9-2B03-448F12425AEA}"/>
            </a:ext>
          </a:extLst>
        </p:cNvPr>
        <p:cNvGrpSpPr/>
        <p:nvPr/>
      </p:nvGrpSpPr>
      <p:grpSpPr>
        <a:xfrm>
          <a:off x="0" y="0"/>
          <a:ext cx="0" cy="0"/>
          <a:chOff x="0" y="0"/>
          <a:chExt cx="0" cy="0"/>
        </a:xfrm>
      </p:grpSpPr>
      <p:sp>
        <p:nvSpPr>
          <p:cNvPr id="649" name="Google Shape;649;g306e469486a_0_1:notes">
            <a:extLst>
              <a:ext uri="{FF2B5EF4-FFF2-40B4-BE49-F238E27FC236}">
                <a16:creationId xmlns:a16="http://schemas.microsoft.com/office/drawing/2014/main" id="{437B0D89-7712-194C-D893-FD094370555D}"/>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dirty="0"/>
              <a:t>All of the latest studies show deposit gathering and to some degree new customer acquisition as top priorities so that is where we are going to start.  This BAI study has it ranked above digital experience, but as we look forward here, you’ll see that these are very much intertwined.</a:t>
            </a:r>
            <a:br>
              <a:rPr lang="en-US" dirty="0"/>
            </a:br>
            <a:br>
              <a:rPr lang="en-US" dirty="0"/>
            </a:br>
            <a:endParaRPr lang="en-US" dirty="0"/>
          </a:p>
        </p:txBody>
      </p:sp>
      <p:sp>
        <p:nvSpPr>
          <p:cNvPr id="650" name="Google Shape;650;g306e469486a_0_1:notes">
            <a:extLst>
              <a:ext uri="{FF2B5EF4-FFF2-40B4-BE49-F238E27FC236}">
                <a16:creationId xmlns:a16="http://schemas.microsoft.com/office/drawing/2014/main" id="{514A9B86-9B57-2D0B-986D-B82FEBA81A27}"/>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060794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8">
          <a:extLst>
            <a:ext uri="{FF2B5EF4-FFF2-40B4-BE49-F238E27FC236}">
              <a16:creationId xmlns:a16="http://schemas.microsoft.com/office/drawing/2014/main" id="{A61A3CFD-7212-5B4B-E283-E2BBE6CAB2C7}"/>
            </a:ext>
          </a:extLst>
        </p:cNvPr>
        <p:cNvGrpSpPr/>
        <p:nvPr/>
      </p:nvGrpSpPr>
      <p:grpSpPr>
        <a:xfrm>
          <a:off x="0" y="0"/>
          <a:ext cx="0" cy="0"/>
          <a:chOff x="0" y="0"/>
          <a:chExt cx="0" cy="0"/>
        </a:xfrm>
      </p:grpSpPr>
      <p:sp>
        <p:nvSpPr>
          <p:cNvPr id="649" name="Google Shape;649;g306e469486a_0_1:notes">
            <a:extLst>
              <a:ext uri="{FF2B5EF4-FFF2-40B4-BE49-F238E27FC236}">
                <a16:creationId xmlns:a16="http://schemas.microsoft.com/office/drawing/2014/main" id="{6F815F7E-47D9-EB6E-2ED8-5F45A367D570}"/>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650" name="Google Shape;650;g306e469486a_0_1:notes">
            <a:extLst>
              <a:ext uri="{FF2B5EF4-FFF2-40B4-BE49-F238E27FC236}">
                <a16:creationId xmlns:a16="http://schemas.microsoft.com/office/drawing/2014/main" id="{C1D839AC-E576-3486-1C56-05580B54651E}"/>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813864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9"/>
        <p:cNvGrpSpPr/>
        <p:nvPr/>
      </p:nvGrpSpPr>
      <p:grpSpPr>
        <a:xfrm>
          <a:off x="0" y="0"/>
          <a:ext cx="0" cy="0"/>
          <a:chOff x="0" y="0"/>
          <a:chExt cx="0" cy="0"/>
        </a:xfrm>
      </p:grpSpPr>
      <p:sp>
        <p:nvSpPr>
          <p:cNvPr id="620" name="Google Shape;62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1" name="Google Shape;621;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2" name="Google Shape;622;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latin typeface="Lato"/>
                <a:ea typeface="Lato"/>
                <a:cs typeface="Lato"/>
                <a:sym typeface="Lato"/>
              </a:rPr>
              <a:t>4</a:t>
            </a:fld>
            <a:endParaRPr>
              <a:latin typeface="Lato"/>
              <a:ea typeface="Lato"/>
              <a:cs typeface="Lato"/>
              <a:sym typeface="Lato"/>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a:extLst>
            <a:ext uri="{FF2B5EF4-FFF2-40B4-BE49-F238E27FC236}">
              <a16:creationId xmlns:a16="http://schemas.microsoft.com/office/drawing/2014/main" id="{A2718310-DC51-832F-6B58-490C748B51DF}"/>
            </a:ext>
          </a:extLst>
        </p:cNvPr>
        <p:cNvGrpSpPr/>
        <p:nvPr/>
      </p:nvGrpSpPr>
      <p:grpSpPr>
        <a:xfrm>
          <a:off x="0" y="0"/>
          <a:ext cx="0" cy="0"/>
          <a:chOff x="0" y="0"/>
          <a:chExt cx="0" cy="0"/>
        </a:xfrm>
      </p:grpSpPr>
      <p:sp>
        <p:nvSpPr>
          <p:cNvPr id="630" name="Google Shape;630;g306e469486a_0_1:notes">
            <a:extLst>
              <a:ext uri="{FF2B5EF4-FFF2-40B4-BE49-F238E27FC236}">
                <a16:creationId xmlns:a16="http://schemas.microsoft.com/office/drawing/2014/main" id="{06531DBB-2C5B-69AE-7B04-BBCD07640F4E}"/>
              </a:ext>
            </a:extLst>
          </p:cNvPr>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1" name="Google Shape;631;g306e469486a_0_1:notes">
            <a:extLst>
              <a:ext uri="{FF2B5EF4-FFF2-40B4-BE49-F238E27FC236}">
                <a16:creationId xmlns:a16="http://schemas.microsoft.com/office/drawing/2014/main" id="{A3525861-39FF-1890-BAA8-7CAC55154502}"/>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906282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0" name="Google Shape;640;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a:extLst>
            <a:ext uri="{FF2B5EF4-FFF2-40B4-BE49-F238E27FC236}">
              <a16:creationId xmlns:a16="http://schemas.microsoft.com/office/drawing/2014/main" id="{E96C1EDB-A5DD-12A2-9C51-585B009D0CFA}"/>
            </a:ext>
          </a:extLst>
        </p:cNvPr>
        <p:cNvGrpSpPr/>
        <p:nvPr/>
      </p:nvGrpSpPr>
      <p:grpSpPr>
        <a:xfrm>
          <a:off x="0" y="0"/>
          <a:ext cx="0" cy="0"/>
          <a:chOff x="0" y="0"/>
          <a:chExt cx="0" cy="0"/>
        </a:xfrm>
      </p:grpSpPr>
      <p:sp>
        <p:nvSpPr>
          <p:cNvPr id="646" name="Google Shape;646;g34a748b6dc6_0_0:notes">
            <a:extLst>
              <a:ext uri="{FF2B5EF4-FFF2-40B4-BE49-F238E27FC236}">
                <a16:creationId xmlns:a16="http://schemas.microsoft.com/office/drawing/2014/main" id="{5BF2892D-BB98-5E7D-55DA-318236C10675}"/>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7" name="Google Shape;647;g34a748b6dc6_0_0:notes">
            <a:extLst>
              <a:ext uri="{FF2B5EF4-FFF2-40B4-BE49-F238E27FC236}">
                <a16:creationId xmlns:a16="http://schemas.microsoft.com/office/drawing/2014/main" id="{E474675A-FDC2-4E93-B99D-7D3D02B3CC20}"/>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8" name="Google Shape;648;g34a748b6dc6_0_0:notes">
            <a:extLst>
              <a:ext uri="{FF2B5EF4-FFF2-40B4-BE49-F238E27FC236}">
                <a16:creationId xmlns:a16="http://schemas.microsoft.com/office/drawing/2014/main" id="{87E447C6-15F2-31F7-E56A-1A6A998E5F16}"/>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37923915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a:extLst>
            <a:ext uri="{FF2B5EF4-FFF2-40B4-BE49-F238E27FC236}">
              <a16:creationId xmlns:a16="http://schemas.microsoft.com/office/drawing/2014/main" id="{4B473AC5-2896-CE1C-16E7-B2E2388C42E2}"/>
            </a:ext>
          </a:extLst>
        </p:cNvPr>
        <p:cNvGrpSpPr/>
        <p:nvPr/>
      </p:nvGrpSpPr>
      <p:grpSpPr>
        <a:xfrm>
          <a:off x="0" y="0"/>
          <a:ext cx="0" cy="0"/>
          <a:chOff x="0" y="0"/>
          <a:chExt cx="0" cy="0"/>
        </a:xfrm>
      </p:grpSpPr>
      <p:sp>
        <p:nvSpPr>
          <p:cNvPr id="646" name="Google Shape;646;g34a748b6dc6_0_0:notes">
            <a:extLst>
              <a:ext uri="{FF2B5EF4-FFF2-40B4-BE49-F238E27FC236}">
                <a16:creationId xmlns:a16="http://schemas.microsoft.com/office/drawing/2014/main" id="{C4A5D95A-0E21-8D12-4265-1545D6E185E8}"/>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7" name="Google Shape;647;g34a748b6dc6_0_0:notes">
            <a:extLst>
              <a:ext uri="{FF2B5EF4-FFF2-40B4-BE49-F238E27FC236}">
                <a16:creationId xmlns:a16="http://schemas.microsoft.com/office/drawing/2014/main" id="{A0B3377E-B5A8-82D6-F59E-9854665F6E1B}"/>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8" name="Google Shape;648;g34a748b6dc6_0_0:notes">
            <a:extLst>
              <a:ext uri="{FF2B5EF4-FFF2-40B4-BE49-F238E27FC236}">
                <a16:creationId xmlns:a16="http://schemas.microsoft.com/office/drawing/2014/main" id="{5453AC31-CC26-77F1-3011-6A7A4BA45027}"/>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25421502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a:extLst>
            <a:ext uri="{FF2B5EF4-FFF2-40B4-BE49-F238E27FC236}">
              <a16:creationId xmlns:a16="http://schemas.microsoft.com/office/drawing/2014/main" id="{5D06EF5A-3ACB-356E-0FC4-014E61BC4081}"/>
            </a:ext>
          </a:extLst>
        </p:cNvPr>
        <p:cNvGrpSpPr/>
        <p:nvPr/>
      </p:nvGrpSpPr>
      <p:grpSpPr>
        <a:xfrm>
          <a:off x="0" y="0"/>
          <a:ext cx="0" cy="0"/>
          <a:chOff x="0" y="0"/>
          <a:chExt cx="0" cy="0"/>
        </a:xfrm>
      </p:grpSpPr>
      <p:sp>
        <p:nvSpPr>
          <p:cNvPr id="646" name="Google Shape;646;g34a748b6dc6_0_0:notes">
            <a:extLst>
              <a:ext uri="{FF2B5EF4-FFF2-40B4-BE49-F238E27FC236}">
                <a16:creationId xmlns:a16="http://schemas.microsoft.com/office/drawing/2014/main" id="{91DD1D11-1747-D4AC-8D3E-6A79F5BD71F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7" name="Google Shape;647;g34a748b6dc6_0_0:notes">
            <a:extLst>
              <a:ext uri="{FF2B5EF4-FFF2-40B4-BE49-F238E27FC236}">
                <a16:creationId xmlns:a16="http://schemas.microsoft.com/office/drawing/2014/main" id="{5B153DB1-C868-D2E6-259D-F46094EA9C46}"/>
              </a:ext>
            </a:extLst>
          </p:cNvPr>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8" name="Google Shape;648;g34a748b6dc6_0_0:notes">
            <a:extLst>
              <a:ext uri="{FF2B5EF4-FFF2-40B4-BE49-F238E27FC236}">
                <a16:creationId xmlns:a16="http://schemas.microsoft.com/office/drawing/2014/main" id="{71CBAFAB-9828-36FF-C153-5FE81E3992A8}"/>
              </a:ext>
            </a:extLst>
          </p:cNvPr>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82867748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35.png"/><Relationship Id="rId13" Type="http://schemas.openxmlformats.org/officeDocument/2006/relationships/image" Target="../media/image40.png"/><Relationship Id="rId18" Type="http://schemas.openxmlformats.org/officeDocument/2006/relationships/image" Target="../media/image45.png"/><Relationship Id="rId3" Type="http://schemas.openxmlformats.org/officeDocument/2006/relationships/image" Target="../media/image30.png"/><Relationship Id="rId21" Type="http://schemas.openxmlformats.org/officeDocument/2006/relationships/image" Target="../media/image48.png"/><Relationship Id="rId7" Type="http://schemas.openxmlformats.org/officeDocument/2006/relationships/image" Target="../media/image34.png"/><Relationship Id="rId12" Type="http://schemas.openxmlformats.org/officeDocument/2006/relationships/image" Target="../media/image39.png"/><Relationship Id="rId17" Type="http://schemas.openxmlformats.org/officeDocument/2006/relationships/image" Target="../media/image44.png"/><Relationship Id="rId2" Type="http://schemas.openxmlformats.org/officeDocument/2006/relationships/image" Target="../media/image29.png"/><Relationship Id="rId16" Type="http://schemas.openxmlformats.org/officeDocument/2006/relationships/image" Target="../media/image43.png"/><Relationship Id="rId20" Type="http://schemas.openxmlformats.org/officeDocument/2006/relationships/image" Target="../media/image47.png"/><Relationship Id="rId1" Type="http://schemas.openxmlformats.org/officeDocument/2006/relationships/slideMaster" Target="../slideMasters/slideMaster1.xml"/><Relationship Id="rId6" Type="http://schemas.openxmlformats.org/officeDocument/2006/relationships/image" Target="../media/image33.png"/><Relationship Id="rId11" Type="http://schemas.openxmlformats.org/officeDocument/2006/relationships/image" Target="../media/image38.png"/><Relationship Id="rId5" Type="http://schemas.openxmlformats.org/officeDocument/2006/relationships/image" Target="../media/image32.png"/><Relationship Id="rId15" Type="http://schemas.openxmlformats.org/officeDocument/2006/relationships/image" Target="../media/image42.png"/><Relationship Id="rId10" Type="http://schemas.openxmlformats.org/officeDocument/2006/relationships/image" Target="../media/image37.png"/><Relationship Id="rId19" Type="http://schemas.openxmlformats.org/officeDocument/2006/relationships/image" Target="../media/image46.png"/><Relationship Id="rId4" Type="http://schemas.openxmlformats.org/officeDocument/2006/relationships/image" Target="../media/image31.png"/><Relationship Id="rId9" Type="http://schemas.openxmlformats.org/officeDocument/2006/relationships/image" Target="../media/image36.png"/><Relationship Id="rId14" Type="http://schemas.openxmlformats.org/officeDocument/2006/relationships/image" Target="../media/image41.png"/><Relationship Id="rId22" Type="http://schemas.openxmlformats.org/officeDocument/2006/relationships/image" Target="../media/image49.pn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56.png"/><Relationship Id="rId13" Type="http://schemas.openxmlformats.org/officeDocument/2006/relationships/image" Target="../media/image61.png"/><Relationship Id="rId18" Type="http://schemas.openxmlformats.org/officeDocument/2006/relationships/image" Target="../media/image66.png"/><Relationship Id="rId3" Type="http://schemas.openxmlformats.org/officeDocument/2006/relationships/image" Target="../media/image51.png"/><Relationship Id="rId21" Type="http://schemas.openxmlformats.org/officeDocument/2006/relationships/image" Target="../media/image69.png"/><Relationship Id="rId7" Type="http://schemas.openxmlformats.org/officeDocument/2006/relationships/image" Target="../media/image55.png"/><Relationship Id="rId12" Type="http://schemas.openxmlformats.org/officeDocument/2006/relationships/image" Target="../media/image60.png"/><Relationship Id="rId17" Type="http://schemas.openxmlformats.org/officeDocument/2006/relationships/image" Target="../media/image65.png"/><Relationship Id="rId2" Type="http://schemas.openxmlformats.org/officeDocument/2006/relationships/image" Target="../media/image50.png"/><Relationship Id="rId16" Type="http://schemas.openxmlformats.org/officeDocument/2006/relationships/image" Target="../media/image64.png"/><Relationship Id="rId20" Type="http://schemas.openxmlformats.org/officeDocument/2006/relationships/image" Target="../media/image68.png"/><Relationship Id="rId1" Type="http://schemas.openxmlformats.org/officeDocument/2006/relationships/slideMaster" Target="../slideMasters/slideMaster1.xml"/><Relationship Id="rId6" Type="http://schemas.openxmlformats.org/officeDocument/2006/relationships/image" Target="../media/image54.png"/><Relationship Id="rId11" Type="http://schemas.openxmlformats.org/officeDocument/2006/relationships/image" Target="../media/image59.png"/><Relationship Id="rId5" Type="http://schemas.openxmlformats.org/officeDocument/2006/relationships/image" Target="../media/image53.png"/><Relationship Id="rId15" Type="http://schemas.openxmlformats.org/officeDocument/2006/relationships/image" Target="../media/image63.png"/><Relationship Id="rId10" Type="http://schemas.openxmlformats.org/officeDocument/2006/relationships/image" Target="../media/image58.png"/><Relationship Id="rId19" Type="http://schemas.openxmlformats.org/officeDocument/2006/relationships/image" Target="../media/image67.png"/><Relationship Id="rId4" Type="http://schemas.openxmlformats.org/officeDocument/2006/relationships/image" Target="../media/image52.png"/><Relationship Id="rId9" Type="http://schemas.openxmlformats.org/officeDocument/2006/relationships/image" Target="../media/image57.png"/><Relationship Id="rId14" Type="http://schemas.openxmlformats.org/officeDocument/2006/relationships/image" Target="../media/image62.png"/><Relationship Id="rId22" Type="http://schemas.openxmlformats.org/officeDocument/2006/relationships/image" Target="../media/image70.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77.png"/><Relationship Id="rId13" Type="http://schemas.openxmlformats.org/officeDocument/2006/relationships/image" Target="../media/image82.png"/><Relationship Id="rId18" Type="http://schemas.openxmlformats.org/officeDocument/2006/relationships/image" Target="../media/image87.png"/><Relationship Id="rId3" Type="http://schemas.openxmlformats.org/officeDocument/2006/relationships/image" Target="../media/image72.png"/><Relationship Id="rId21" Type="http://schemas.openxmlformats.org/officeDocument/2006/relationships/image" Target="../media/image90.png"/><Relationship Id="rId7" Type="http://schemas.openxmlformats.org/officeDocument/2006/relationships/image" Target="../media/image76.png"/><Relationship Id="rId12" Type="http://schemas.openxmlformats.org/officeDocument/2006/relationships/image" Target="../media/image81.png"/><Relationship Id="rId17" Type="http://schemas.openxmlformats.org/officeDocument/2006/relationships/image" Target="../media/image86.png"/><Relationship Id="rId2" Type="http://schemas.openxmlformats.org/officeDocument/2006/relationships/image" Target="../media/image71.png"/><Relationship Id="rId16" Type="http://schemas.openxmlformats.org/officeDocument/2006/relationships/image" Target="../media/image85.png"/><Relationship Id="rId20" Type="http://schemas.openxmlformats.org/officeDocument/2006/relationships/image" Target="../media/image89.png"/><Relationship Id="rId1" Type="http://schemas.openxmlformats.org/officeDocument/2006/relationships/slideMaster" Target="../slideMasters/slideMaster1.xml"/><Relationship Id="rId6" Type="http://schemas.openxmlformats.org/officeDocument/2006/relationships/image" Target="../media/image75.png"/><Relationship Id="rId11" Type="http://schemas.openxmlformats.org/officeDocument/2006/relationships/image" Target="../media/image80.png"/><Relationship Id="rId5" Type="http://schemas.openxmlformats.org/officeDocument/2006/relationships/image" Target="../media/image74.png"/><Relationship Id="rId15" Type="http://schemas.openxmlformats.org/officeDocument/2006/relationships/image" Target="../media/image84.png"/><Relationship Id="rId10" Type="http://schemas.openxmlformats.org/officeDocument/2006/relationships/image" Target="../media/image79.png"/><Relationship Id="rId19" Type="http://schemas.openxmlformats.org/officeDocument/2006/relationships/image" Target="../media/image88.png"/><Relationship Id="rId4" Type="http://schemas.openxmlformats.org/officeDocument/2006/relationships/image" Target="../media/image73.png"/><Relationship Id="rId9" Type="http://schemas.openxmlformats.org/officeDocument/2006/relationships/image" Target="../media/image78.png"/><Relationship Id="rId14" Type="http://schemas.openxmlformats.org/officeDocument/2006/relationships/image" Target="../media/image83.png"/><Relationship Id="rId22" Type="http://schemas.openxmlformats.org/officeDocument/2006/relationships/image" Target="../media/image91.pn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98.png"/><Relationship Id="rId13" Type="http://schemas.openxmlformats.org/officeDocument/2006/relationships/image" Target="../media/image103.png"/><Relationship Id="rId18" Type="http://schemas.openxmlformats.org/officeDocument/2006/relationships/image" Target="../media/image108.png"/><Relationship Id="rId3" Type="http://schemas.openxmlformats.org/officeDocument/2006/relationships/image" Target="../media/image93.png"/><Relationship Id="rId21" Type="http://schemas.openxmlformats.org/officeDocument/2006/relationships/image" Target="../media/image111.png"/><Relationship Id="rId7" Type="http://schemas.openxmlformats.org/officeDocument/2006/relationships/image" Target="../media/image97.png"/><Relationship Id="rId12" Type="http://schemas.openxmlformats.org/officeDocument/2006/relationships/image" Target="../media/image102.png"/><Relationship Id="rId17" Type="http://schemas.openxmlformats.org/officeDocument/2006/relationships/image" Target="../media/image107.png"/><Relationship Id="rId2" Type="http://schemas.openxmlformats.org/officeDocument/2006/relationships/image" Target="../media/image92.png"/><Relationship Id="rId16" Type="http://schemas.openxmlformats.org/officeDocument/2006/relationships/image" Target="../media/image106.png"/><Relationship Id="rId20" Type="http://schemas.openxmlformats.org/officeDocument/2006/relationships/image" Target="../media/image110.png"/><Relationship Id="rId1" Type="http://schemas.openxmlformats.org/officeDocument/2006/relationships/slideMaster" Target="../slideMasters/slideMaster1.xml"/><Relationship Id="rId6" Type="http://schemas.openxmlformats.org/officeDocument/2006/relationships/image" Target="../media/image96.png"/><Relationship Id="rId11" Type="http://schemas.openxmlformats.org/officeDocument/2006/relationships/image" Target="../media/image101.png"/><Relationship Id="rId5" Type="http://schemas.openxmlformats.org/officeDocument/2006/relationships/image" Target="../media/image95.png"/><Relationship Id="rId15" Type="http://schemas.openxmlformats.org/officeDocument/2006/relationships/image" Target="../media/image105.png"/><Relationship Id="rId10" Type="http://schemas.openxmlformats.org/officeDocument/2006/relationships/image" Target="../media/image100.png"/><Relationship Id="rId19" Type="http://schemas.openxmlformats.org/officeDocument/2006/relationships/image" Target="../media/image109.png"/><Relationship Id="rId4" Type="http://schemas.openxmlformats.org/officeDocument/2006/relationships/image" Target="../media/image94.png"/><Relationship Id="rId9" Type="http://schemas.openxmlformats.org/officeDocument/2006/relationships/image" Target="../media/image99.png"/><Relationship Id="rId14" Type="http://schemas.openxmlformats.org/officeDocument/2006/relationships/image" Target="../media/image104.png"/><Relationship Id="rId22" Type="http://schemas.openxmlformats.org/officeDocument/2006/relationships/image" Target="../media/image112.png"/></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119.png"/><Relationship Id="rId13" Type="http://schemas.openxmlformats.org/officeDocument/2006/relationships/image" Target="../media/image124.png"/><Relationship Id="rId18" Type="http://schemas.openxmlformats.org/officeDocument/2006/relationships/image" Target="../media/image129.png"/><Relationship Id="rId26" Type="http://schemas.openxmlformats.org/officeDocument/2006/relationships/image" Target="../media/image137.png"/><Relationship Id="rId3" Type="http://schemas.openxmlformats.org/officeDocument/2006/relationships/image" Target="../media/image114.png"/><Relationship Id="rId21" Type="http://schemas.openxmlformats.org/officeDocument/2006/relationships/image" Target="../media/image132.png"/><Relationship Id="rId7" Type="http://schemas.openxmlformats.org/officeDocument/2006/relationships/image" Target="../media/image118.png"/><Relationship Id="rId12" Type="http://schemas.openxmlformats.org/officeDocument/2006/relationships/image" Target="../media/image123.png"/><Relationship Id="rId17" Type="http://schemas.openxmlformats.org/officeDocument/2006/relationships/image" Target="../media/image128.png"/><Relationship Id="rId25" Type="http://schemas.openxmlformats.org/officeDocument/2006/relationships/image" Target="../media/image136.png"/><Relationship Id="rId2" Type="http://schemas.openxmlformats.org/officeDocument/2006/relationships/image" Target="../media/image113.png"/><Relationship Id="rId16" Type="http://schemas.openxmlformats.org/officeDocument/2006/relationships/image" Target="../media/image127.png"/><Relationship Id="rId20" Type="http://schemas.openxmlformats.org/officeDocument/2006/relationships/image" Target="../media/image131.png"/><Relationship Id="rId29" Type="http://schemas.openxmlformats.org/officeDocument/2006/relationships/image" Target="../media/image140.png"/><Relationship Id="rId1" Type="http://schemas.openxmlformats.org/officeDocument/2006/relationships/slideMaster" Target="../slideMasters/slideMaster1.xml"/><Relationship Id="rId6" Type="http://schemas.openxmlformats.org/officeDocument/2006/relationships/image" Target="../media/image117.png"/><Relationship Id="rId11" Type="http://schemas.openxmlformats.org/officeDocument/2006/relationships/image" Target="../media/image122.png"/><Relationship Id="rId24" Type="http://schemas.openxmlformats.org/officeDocument/2006/relationships/image" Target="../media/image135.png"/><Relationship Id="rId5" Type="http://schemas.openxmlformats.org/officeDocument/2006/relationships/image" Target="../media/image116.png"/><Relationship Id="rId15" Type="http://schemas.openxmlformats.org/officeDocument/2006/relationships/image" Target="../media/image126.png"/><Relationship Id="rId23" Type="http://schemas.openxmlformats.org/officeDocument/2006/relationships/image" Target="../media/image134.png"/><Relationship Id="rId28" Type="http://schemas.openxmlformats.org/officeDocument/2006/relationships/image" Target="../media/image139.png"/><Relationship Id="rId10" Type="http://schemas.openxmlformats.org/officeDocument/2006/relationships/image" Target="../media/image121.png"/><Relationship Id="rId19" Type="http://schemas.openxmlformats.org/officeDocument/2006/relationships/image" Target="../media/image130.png"/><Relationship Id="rId4" Type="http://schemas.openxmlformats.org/officeDocument/2006/relationships/image" Target="../media/image115.png"/><Relationship Id="rId9" Type="http://schemas.openxmlformats.org/officeDocument/2006/relationships/image" Target="../media/image120.png"/><Relationship Id="rId14" Type="http://schemas.openxmlformats.org/officeDocument/2006/relationships/image" Target="../media/image125.png"/><Relationship Id="rId22" Type="http://schemas.openxmlformats.org/officeDocument/2006/relationships/image" Target="../media/image133.png"/><Relationship Id="rId27" Type="http://schemas.openxmlformats.org/officeDocument/2006/relationships/image" Target="../media/image138.png"/></Relationships>
</file>

<file path=ppt/slideLayouts/_rels/slideLayout66.xml.rels><?xml version="1.0" encoding="UTF-8" standalone="yes"?>
<Relationships xmlns="http://schemas.openxmlformats.org/package/2006/relationships"><Relationship Id="rId8" Type="http://schemas.openxmlformats.org/officeDocument/2006/relationships/image" Target="../media/image147.png"/><Relationship Id="rId13" Type="http://schemas.openxmlformats.org/officeDocument/2006/relationships/image" Target="../media/image152.png"/><Relationship Id="rId18" Type="http://schemas.openxmlformats.org/officeDocument/2006/relationships/image" Target="../media/image157.png"/><Relationship Id="rId3" Type="http://schemas.openxmlformats.org/officeDocument/2006/relationships/image" Target="../media/image142.png"/><Relationship Id="rId21" Type="http://schemas.openxmlformats.org/officeDocument/2006/relationships/image" Target="../media/image160.png"/><Relationship Id="rId7" Type="http://schemas.openxmlformats.org/officeDocument/2006/relationships/image" Target="../media/image146.png"/><Relationship Id="rId12" Type="http://schemas.openxmlformats.org/officeDocument/2006/relationships/image" Target="../media/image151.png"/><Relationship Id="rId17" Type="http://schemas.openxmlformats.org/officeDocument/2006/relationships/image" Target="../media/image156.png"/><Relationship Id="rId2" Type="http://schemas.openxmlformats.org/officeDocument/2006/relationships/image" Target="../media/image141.png"/><Relationship Id="rId16" Type="http://schemas.openxmlformats.org/officeDocument/2006/relationships/image" Target="../media/image155.png"/><Relationship Id="rId20" Type="http://schemas.openxmlformats.org/officeDocument/2006/relationships/image" Target="../media/image159.png"/><Relationship Id="rId1" Type="http://schemas.openxmlformats.org/officeDocument/2006/relationships/slideMaster" Target="../slideMasters/slideMaster1.xml"/><Relationship Id="rId6" Type="http://schemas.openxmlformats.org/officeDocument/2006/relationships/image" Target="../media/image145.png"/><Relationship Id="rId11" Type="http://schemas.openxmlformats.org/officeDocument/2006/relationships/image" Target="../media/image150.png"/><Relationship Id="rId5" Type="http://schemas.openxmlformats.org/officeDocument/2006/relationships/image" Target="../media/image144.png"/><Relationship Id="rId15" Type="http://schemas.openxmlformats.org/officeDocument/2006/relationships/image" Target="../media/image154.png"/><Relationship Id="rId10" Type="http://schemas.openxmlformats.org/officeDocument/2006/relationships/image" Target="../media/image149.png"/><Relationship Id="rId19" Type="http://schemas.openxmlformats.org/officeDocument/2006/relationships/image" Target="../media/image158.png"/><Relationship Id="rId4" Type="http://schemas.openxmlformats.org/officeDocument/2006/relationships/image" Target="../media/image143.png"/><Relationship Id="rId9" Type="http://schemas.openxmlformats.org/officeDocument/2006/relationships/image" Target="../media/image148.png"/><Relationship Id="rId14" Type="http://schemas.openxmlformats.org/officeDocument/2006/relationships/image" Target="../media/image153.png"/><Relationship Id="rId22" Type="http://schemas.openxmlformats.org/officeDocument/2006/relationships/image" Target="../media/image161.png"/></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168.png"/><Relationship Id="rId13" Type="http://schemas.openxmlformats.org/officeDocument/2006/relationships/image" Target="../media/image173.png"/><Relationship Id="rId18" Type="http://schemas.openxmlformats.org/officeDocument/2006/relationships/image" Target="../media/image178.png"/><Relationship Id="rId3" Type="http://schemas.openxmlformats.org/officeDocument/2006/relationships/image" Target="../media/image163.png"/><Relationship Id="rId21" Type="http://schemas.openxmlformats.org/officeDocument/2006/relationships/image" Target="../media/image181.png"/><Relationship Id="rId7" Type="http://schemas.openxmlformats.org/officeDocument/2006/relationships/image" Target="../media/image167.png"/><Relationship Id="rId12" Type="http://schemas.openxmlformats.org/officeDocument/2006/relationships/image" Target="../media/image172.png"/><Relationship Id="rId17" Type="http://schemas.openxmlformats.org/officeDocument/2006/relationships/image" Target="../media/image177.png"/><Relationship Id="rId2" Type="http://schemas.openxmlformats.org/officeDocument/2006/relationships/image" Target="../media/image162.png"/><Relationship Id="rId16" Type="http://schemas.openxmlformats.org/officeDocument/2006/relationships/image" Target="../media/image176.png"/><Relationship Id="rId20" Type="http://schemas.openxmlformats.org/officeDocument/2006/relationships/image" Target="../media/image180.png"/><Relationship Id="rId1" Type="http://schemas.openxmlformats.org/officeDocument/2006/relationships/slideMaster" Target="../slideMasters/slideMaster1.xml"/><Relationship Id="rId6" Type="http://schemas.openxmlformats.org/officeDocument/2006/relationships/image" Target="../media/image166.png"/><Relationship Id="rId11" Type="http://schemas.openxmlformats.org/officeDocument/2006/relationships/image" Target="../media/image171.png"/><Relationship Id="rId5" Type="http://schemas.openxmlformats.org/officeDocument/2006/relationships/image" Target="../media/image165.png"/><Relationship Id="rId15" Type="http://schemas.openxmlformats.org/officeDocument/2006/relationships/image" Target="../media/image175.png"/><Relationship Id="rId10" Type="http://schemas.openxmlformats.org/officeDocument/2006/relationships/image" Target="../media/image170.png"/><Relationship Id="rId19" Type="http://schemas.openxmlformats.org/officeDocument/2006/relationships/image" Target="../media/image179.png"/><Relationship Id="rId4" Type="http://schemas.openxmlformats.org/officeDocument/2006/relationships/image" Target="../media/image164.png"/><Relationship Id="rId9" Type="http://schemas.openxmlformats.org/officeDocument/2006/relationships/image" Target="../media/image169.png"/><Relationship Id="rId14" Type="http://schemas.openxmlformats.org/officeDocument/2006/relationships/image" Target="../media/image174.png"/><Relationship Id="rId22" Type="http://schemas.openxmlformats.org/officeDocument/2006/relationships/image" Target="../media/image182.png"/></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2-Logo" preserve="1">
  <p:cSld name="Title Slide 2-Logo">
    <p:spTree>
      <p:nvGrpSpPr>
        <p:cNvPr id="1" name="Shape 17"/>
        <p:cNvGrpSpPr/>
        <p:nvPr/>
      </p:nvGrpSpPr>
      <p:grpSpPr>
        <a:xfrm>
          <a:off x="0" y="0"/>
          <a:ext cx="0" cy="0"/>
          <a:chOff x="0" y="0"/>
          <a:chExt cx="0" cy="0"/>
        </a:xfrm>
      </p:grpSpPr>
      <p:sp>
        <p:nvSpPr>
          <p:cNvPr id="18" name="Google Shape;18;p19"/>
          <p:cNvSpPr/>
          <p:nvPr/>
        </p:nvSpPr>
        <p:spPr>
          <a:xfrm>
            <a:off x="-9626"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rotWithShape="1">
            <a:blip r:embed="rId2">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19" name="Google Shape;19;p19"/>
          <p:cNvSpPr/>
          <p:nvPr/>
        </p:nvSpPr>
        <p:spPr>
          <a:xfrm>
            <a:off x="-9626"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56565A">
                  <a:alpha val="45098"/>
                </a:srgbClr>
              </a:gs>
              <a:gs pos="50000">
                <a:srgbClr val="56565A">
                  <a:alpha val="20000"/>
                </a:srgbClr>
              </a:gs>
              <a:gs pos="100000">
                <a:srgbClr val="56565A">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20" name="Google Shape;20;p19"/>
          <p:cNvSpPr txBox="1">
            <a:spLocks noGrp="1"/>
          </p:cNvSpPr>
          <p:nvPr>
            <p:ph type="subTitle" idx="1"/>
          </p:nvPr>
        </p:nvSpPr>
        <p:spPr>
          <a:xfrm>
            <a:off x="596348" y="3602038"/>
            <a:ext cx="10972798" cy="1655762"/>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a:ea typeface="Lato"/>
                <a:cs typeface="Lato"/>
                <a:sym typeface="Lato"/>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8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pic>
        <p:nvPicPr>
          <p:cNvPr id="24" name="Google Shape;24;p19"/>
          <p:cNvPicPr preferRelativeResize="0"/>
          <p:nvPr/>
        </p:nvPicPr>
        <p:blipFill rotWithShape="1">
          <a:blip r:embed="rId3">
            <a:alphaModFix/>
          </a:blip>
          <a:srcRect/>
          <a:stretch/>
        </p:blipFill>
        <p:spPr>
          <a:xfrm>
            <a:off x="609600" y="1488713"/>
            <a:ext cx="3462699" cy="1923722"/>
          </a:xfrm>
          <a:prstGeom prst="rect">
            <a:avLst/>
          </a:prstGeom>
          <a:noFill/>
          <a:ln>
            <a:noFill/>
          </a:ln>
        </p:spPr>
      </p:pic>
      <p:sp>
        <p:nvSpPr>
          <p:cNvPr id="25" name="Google Shape;25;p19"/>
          <p:cNvSpPr/>
          <p:nvPr/>
        </p:nvSpPr>
        <p:spPr>
          <a:xfrm>
            <a:off x="-9626"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rotWithShape="1">
            <a:blip r:embed="rId2">
              <a:alphaModFix/>
            </a:blip>
            <a:stretch>
              <a:fillRect/>
            </a:stretch>
          </a:blip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26" name="Google Shape;26;p19"/>
          <p:cNvSpPr/>
          <p:nvPr/>
        </p:nvSpPr>
        <p:spPr>
          <a:xfrm>
            <a:off x="-9626"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56565A">
                  <a:alpha val="45098"/>
                </a:srgbClr>
              </a:gs>
              <a:gs pos="50000">
                <a:srgbClr val="56565A">
                  <a:alpha val="20000"/>
                </a:srgbClr>
              </a:gs>
              <a:gs pos="100000">
                <a:srgbClr val="56565A">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pic>
        <p:nvPicPr>
          <p:cNvPr id="27" name="Google Shape;27;p19"/>
          <p:cNvPicPr preferRelativeResize="0"/>
          <p:nvPr/>
        </p:nvPicPr>
        <p:blipFill rotWithShape="1">
          <a:blip r:embed="rId3">
            <a:alphaModFix/>
          </a:blip>
          <a:srcRect/>
          <a:stretch/>
        </p:blipFill>
        <p:spPr>
          <a:xfrm>
            <a:off x="609600" y="1488713"/>
            <a:ext cx="3462699" cy="1923722"/>
          </a:xfrm>
          <a:prstGeom prst="rect">
            <a:avLst/>
          </a:prstGeom>
          <a:noFill/>
          <a:ln>
            <a:noFill/>
          </a:ln>
        </p:spPr>
      </p:pic>
      <p:sp>
        <p:nvSpPr>
          <p:cNvPr id="2" name="Date Placeholder 1">
            <a:extLst>
              <a:ext uri="{FF2B5EF4-FFF2-40B4-BE49-F238E27FC236}">
                <a16:creationId xmlns:a16="http://schemas.microsoft.com/office/drawing/2014/main" id="{E77E8CE5-91DC-9A8B-4696-C5EC6165CD9E}"/>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0A0EF552-94C0-C71C-D663-8C9744DADEF6}"/>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A0BE9080-952C-0221-BA5B-D466608838FB}"/>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22316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Slide 2" preserve="1">
  <p:cSld name="Title Slide 2">
    <p:spTree>
      <p:nvGrpSpPr>
        <p:cNvPr id="1" name="Shape 52"/>
        <p:cNvGrpSpPr/>
        <p:nvPr/>
      </p:nvGrpSpPr>
      <p:grpSpPr>
        <a:xfrm>
          <a:off x="0" y="0"/>
          <a:ext cx="0" cy="0"/>
          <a:chOff x="0" y="0"/>
          <a:chExt cx="0" cy="0"/>
        </a:xfrm>
      </p:grpSpPr>
      <p:pic>
        <p:nvPicPr>
          <p:cNvPr id="11" name="Picture 10" descr="A close-up of people planting a tree&#10;&#10;AI-generated content may be incorrect.">
            <a:extLst>
              <a:ext uri="{FF2B5EF4-FFF2-40B4-BE49-F238E27FC236}">
                <a16:creationId xmlns:a16="http://schemas.microsoft.com/office/drawing/2014/main" id="{521AB609-DF0C-2985-5CBE-84A7AF76BD62}"/>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553" y="-51174"/>
            <a:ext cx="12205178" cy="5858249"/>
          </a:xfrm>
          <a:custGeom>
            <a:avLst/>
            <a:gdLst>
              <a:gd name="connsiteX0" fmla="*/ 0 w 12172598"/>
              <a:gd name="connsiteY0" fmla="*/ 0 h 5858249"/>
              <a:gd name="connsiteX1" fmla="*/ 12172598 w 12172598"/>
              <a:gd name="connsiteY1" fmla="*/ 0 h 5858249"/>
              <a:gd name="connsiteX2" fmla="*/ 12172598 w 12172598"/>
              <a:gd name="connsiteY2" fmla="*/ 4706754 h 5858249"/>
              <a:gd name="connsiteX3" fmla="*/ 733575 w 12172598"/>
              <a:gd name="connsiteY3" fmla="*/ 5768870 h 5858249"/>
              <a:gd name="connsiteX4" fmla="*/ 0 w 12172598"/>
              <a:gd name="connsiteY4" fmla="*/ 5858249 h 58582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72598" h="5858249">
                <a:moveTo>
                  <a:pt x="0" y="0"/>
                </a:moveTo>
                <a:lnTo>
                  <a:pt x="12172598" y="0"/>
                </a:lnTo>
                <a:lnTo>
                  <a:pt x="12172598" y="4706754"/>
                </a:lnTo>
                <a:cubicBezTo>
                  <a:pt x="8359591" y="5194033"/>
                  <a:pt x="4546583" y="5326004"/>
                  <a:pt x="733575" y="5768870"/>
                </a:cubicBezTo>
                <a:lnTo>
                  <a:pt x="0" y="5858249"/>
                </a:lnTo>
                <a:close/>
              </a:path>
            </a:pathLst>
          </a:custGeom>
        </p:spPr>
      </p:pic>
      <p:sp>
        <p:nvSpPr>
          <p:cNvPr id="55" name="Google Shape;55;p24"/>
          <p:cNvSpPr txBox="1">
            <a:spLocks noGrp="1"/>
          </p:cNvSpPr>
          <p:nvPr>
            <p:ph type="ctrTitle"/>
          </p:nvPr>
        </p:nvSpPr>
        <p:spPr>
          <a:xfrm>
            <a:off x="596347" y="415545"/>
            <a:ext cx="10972799" cy="1253089"/>
          </a:xfrm>
          <a:prstGeom prst="rect">
            <a:avLst/>
          </a:prstGeom>
          <a:noFill/>
          <a:ln>
            <a:noFill/>
          </a:ln>
        </p:spPr>
        <p:txBody>
          <a:bodyPr spcFirstLastPara="1" wrap="square" lIns="91400" tIns="45675" rIns="91400" bIns="45675" anchor="t" anchorCtr="0">
            <a:normAutofit/>
          </a:bodyPr>
          <a:lstStyle>
            <a:lvl1pPr lvl="0" algn="l">
              <a:lnSpc>
                <a:spcPct val="90000"/>
              </a:lnSpc>
              <a:spcBef>
                <a:spcPts val="0"/>
              </a:spcBef>
              <a:spcAft>
                <a:spcPts val="0"/>
              </a:spcAft>
              <a:buClr>
                <a:schemeClr val="lt1"/>
              </a:buClr>
              <a:buSzPts val="6000"/>
              <a:buFont typeface="Lato"/>
              <a:buNone/>
              <a:defRPr sz="4400" b="1" i="0">
                <a:solidFill>
                  <a:schemeClr val="lt1"/>
                </a:solidFill>
                <a:latin typeface="Lato"/>
                <a:ea typeface="Lato"/>
                <a:cs typeface="Lato"/>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4"/>
          <p:cNvSpPr txBox="1">
            <a:spLocks noGrp="1"/>
          </p:cNvSpPr>
          <p:nvPr>
            <p:ph type="subTitle" idx="1"/>
          </p:nvPr>
        </p:nvSpPr>
        <p:spPr>
          <a:xfrm>
            <a:off x="596350" y="2494723"/>
            <a:ext cx="10972799" cy="2763078"/>
          </a:xfrm>
          <a:prstGeom prst="rect">
            <a:avLst/>
          </a:prstGeom>
          <a:noFill/>
          <a:ln>
            <a:noFill/>
          </a:ln>
        </p:spPr>
        <p:txBody>
          <a:bodyPr spcFirstLastPara="1" wrap="square" lIns="91400" tIns="45675" rIns="91400" bIns="45675"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a:ea typeface="Lato"/>
                <a:cs typeface="Lato"/>
                <a:sym typeface="Lato"/>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dirty="0"/>
          </a:p>
        </p:txBody>
      </p:sp>
      <p:sp>
        <p:nvSpPr>
          <p:cNvPr id="4" name="Google Shape;54;p24">
            <a:extLst>
              <a:ext uri="{FF2B5EF4-FFF2-40B4-BE49-F238E27FC236}">
                <a16:creationId xmlns:a16="http://schemas.microsoft.com/office/drawing/2014/main" id="{7150048D-82F7-8C01-0CE7-816F6C43BDF2}"/>
              </a:ext>
            </a:extLst>
          </p:cNvPr>
          <p:cNvSpPr/>
          <p:nvPr userDrawn="1"/>
        </p:nvSpPr>
        <p:spPr>
          <a:xfrm>
            <a:off x="-18067" y="-5471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1383"/>
                </a:srgbClr>
              </a:gs>
              <a:gs pos="49000">
                <a:srgbClr val="000000">
                  <a:alpha val="28371"/>
                </a:srgbClr>
              </a:gs>
              <a:gs pos="99000">
                <a:srgbClr val="000000">
                  <a:alpha val="10980"/>
                </a:srgbClr>
              </a:gs>
              <a:gs pos="100000">
                <a:srgbClr val="000000">
                  <a:alpha val="10980"/>
                </a:srgbClr>
              </a:gs>
            </a:gsLst>
            <a:lin ang="0" scaled="0"/>
          </a:gra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sp>
        <p:nvSpPr>
          <p:cNvPr id="2" name="Date Placeholder 1">
            <a:extLst>
              <a:ext uri="{FF2B5EF4-FFF2-40B4-BE49-F238E27FC236}">
                <a16:creationId xmlns:a16="http://schemas.microsoft.com/office/drawing/2014/main" id="{70172F45-E355-6B09-FF61-05ED7A7B7A16}"/>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B6F2BBF9-CBA1-6D75-5247-F4EC14FCCB8C}"/>
              </a:ext>
            </a:extLst>
          </p:cNvPr>
          <p:cNvSpPr>
            <a:spLocks noGrp="1"/>
          </p:cNvSpPr>
          <p:nvPr>
            <p:ph type="ftr" sz="quarter" idx="11"/>
          </p:nvPr>
        </p:nvSpPr>
        <p:spPr/>
        <p:txBody>
          <a:bodyPr/>
          <a:lstStyle/>
          <a:p>
            <a:r>
              <a:rPr lang="en-US"/>
              <a:t>info.plinqit.com</a:t>
            </a:r>
            <a:endParaRPr lang="en-US" dirty="0"/>
          </a:p>
        </p:txBody>
      </p:sp>
      <p:sp>
        <p:nvSpPr>
          <p:cNvPr id="5" name="Slide Number Placeholder 4">
            <a:extLst>
              <a:ext uri="{FF2B5EF4-FFF2-40B4-BE49-F238E27FC236}">
                <a16:creationId xmlns:a16="http://schemas.microsoft.com/office/drawing/2014/main" id="{FE302DFC-978D-A571-9564-0FBB6435AEE3}"/>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692597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Title Slide 2-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2A11ED7A-C8DD-434C-A8E7-8F4E013FC8F4}"/>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12622CD9-ACFD-120C-6C55-DF9D53C6B9A3}"/>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636B3A91-9F91-27C6-152C-CE4542CFCF3B}"/>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42D257EB-3E50-3901-24B5-30CE54FFB6D5}"/>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5" name="Date Placeholder 4">
            <a:extLst>
              <a:ext uri="{FF2B5EF4-FFF2-40B4-BE49-F238E27FC236}">
                <a16:creationId xmlns:a16="http://schemas.microsoft.com/office/drawing/2014/main" id="{2ADA790A-C014-9306-78C5-90A07ED32C6A}"/>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89991DE1-1D81-5163-D441-273CEE46AF3B}"/>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AC31DC0A-4456-8315-7ECD-96159378EB47}"/>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3565505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2_Title Slide 2-Logo">
    <p:spTree>
      <p:nvGrpSpPr>
        <p:cNvPr id="1" name=""/>
        <p:cNvGrpSpPr/>
        <p:nvPr/>
      </p:nvGrpSpPr>
      <p:grpSpPr>
        <a:xfrm>
          <a:off x="0" y="0"/>
          <a:ext cx="0" cy="0"/>
          <a:chOff x="0" y="0"/>
          <a:chExt cx="0" cy="0"/>
        </a:xfrm>
      </p:grpSpPr>
      <p:pic>
        <p:nvPicPr>
          <p:cNvPr id="30" name="Picture 29" descr="Two people looking at a phone&#10;&#10;Description automatically generated">
            <a:extLst>
              <a:ext uri="{FF2B5EF4-FFF2-40B4-BE49-F238E27FC236}">
                <a16:creationId xmlns:a16="http://schemas.microsoft.com/office/drawing/2014/main" id="{5ACCCA7A-15DC-67DB-00F3-248887287CEA}"/>
              </a:ext>
            </a:extLst>
          </p:cNvPr>
          <p:cNvPicPr>
            <a:picLocks noChangeAspect="1"/>
          </p:cNvPicPr>
          <p:nvPr userDrawn="1"/>
        </p:nvPicPr>
        <p:blipFill rotWithShape="1">
          <a:blip r:embed="rId2" cstate="print">
            <a:extLst>
              <a:ext uri="{28A0092B-C50C-407E-A947-70E740481C1C}">
                <a14:useLocalDpi xmlns:a14="http://schemas.microsoft.com/office/drawing/2010/main"/>
              </a:ext>
            </a:extLst>
          </a:blip>
          <a:srcRect/>
          <a:stretch/>
        </p:blipFill>
        <p:spPr>
          <a:xfrm>
            <a:off x="-4812" y="1"/>
            <a:ext cx="12201625" cy="5861785"/>
          </a:xfrm>
          <a:custGeom>
            <a:avLst/>
            <a:gdLst>
              <a:gd name="connsiteX0" fmla="*/ 9630 w 12201625"/>
              <a:gd name="connsiteY0" fmla="*/ 0 h 5861785"/>
              <a:gd name="connsiteX1" fmla="*/ 12201625 w 12201625"/>
              <a:gd name="connsiteY1" fmla="*/ 0 h 5861785"/>
              <a:gd name="connsiteX2" fmla="*/ 12201625 w 12201625"/>
              <a:gd name="connsiteY2" fmla="*/ 4706754 h 5861785"/>
              <a:gd name="connsiteX3" fmla="*/ 0 w 12201625"/>
              <a:gd name="connsiteY3" fmla="*/ 5861785 h 5861785"/>
              <a:gd name="connsiteX4" fmla="*/ 9630 w 12201625"/>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625" h="5861785">
                <a:moveTo>
                  <a:pt x="9630" y="0"/>
                </a:moveTo>
                <a:lnTo>
                  <a:pt x="12201625" y="0"/>
                </a:lnTo>
                <a:lnTo>
                  <a:pt x="12201625" y="4706754"/>
                </a:lnTo>
                <a:cubicBezTo>
                  <a:pt x="8134417" y="5226518"/>
                  <a:pt x="4067208" y="5342021"/>
                  <a:pt x="0" y="5861785"/>
                </a:cubicBezTo>
                <a:cubicBezTo>
                  <a:pt x="3210" y="3907857"/>
                  <a:pt x="6420" y="1953928"/>
                  <a:pt x="9630" y="0"/>
                </a:cubicBezTo>
                <a:close/>
              </a:path>
            </a:pathLst>
          </a:custGeom>
        </p:spPr>
      </p:pic>
      <p:sp>
        <p:nvSpPr>
          <p:cNvPr id="7" name="Freeform 6">
            <a:extLst>
              <a:ext uri="{FF2B5EF4-FFF2-40B4-BE49-F238E27FC236}">
                <a16:creationId xmlns:a16="http://schemas.microsoft.com/office/drawing/2014/main" id="{636B3A91-9F91-27C6-152C-CE4542CFCF3B}"/>
              </a:ext>
            </a:extLst>
          </p:cNvPr>
          <p:cNvSpPr/>
          <p:nvPr userDrawn="1"/>
        </p:nvSpPr>
        <p:spPr>
          <a:xfrm>
            <a:off x="-4812"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 name="Date Placeholder 1">
            <a:extLst>
              <a:ext uri="{FF2B5EF4-FFF2-40B4-BE49-F238E27FC236}">
                <a16:creationId xmlns:a16="http://schemas.microsoft.com/office/drawing/2014/main" id="{6AC11B51-4EC1-6A95-5EE6-8D240794AE39}"/>
              </a:ext>
            </a:extLst>
          </p:cNvPr>
          <p:cNvSpPr>
            <a:spLocks noGrp="1"/>
          </p:cNvSpPr>
          <p:nvPr>
            <p:ph type="dt" idx="10"/>
          </p:nvPr>
        </p:nvSpPr>
        <p:spPr/>
        <p:txBody>
          <a:bodyPr/>
          <a:lstStyle/>
          <a:p>
            <a:r>
              <a:rPr lang="en-US"/>
              <a:t>Confidential</a:t>
            </a:r>
          </a:p>
        </p:txBody>
      </p:sp>
      <p:sp>
        <p:nvSpPr>
          <p:cNvPr id="8" name="Footer Placeholder 7">
            <a:extLst>
              <a:ext uri="{FF2B5EF4-FFF2-40B4-BE49-F238E27FC236}">
                <a16:creationId xmlns:a16="http://schemas.microsoft.com/office/drawing/2014/main" id="{6BD90F2C-396C-F7B0-C0F7-040CB0942C95}"/>
              </a:ext>
            </a:extLst>
          </p:cNvPr>
          <p:cNvSpPr>
            <a:spLocks noGrp="1"/>
          </p:cNvSpPr>
          <p:nvPr>
            <p:ph type="ftr" sz="quarter" idx="11"/>
          </p:nvPr>
        </p:nvSpPr>
        <p:spPr/>
        <p:txBody>
          <a:bodyPr/>
          <a:lstStyle/>
          <a:p>
            <a:r>
              <a:rPr lang="en-US"/>
              <a:t>info.plinqit.com</a:t>
            </a:r>
            <a:endParaRPr lang="en-US" dirty="0"/>
          </a:p>
        </p:txBody>
      </p:sp>
      <p:sp>
        <p:nvSpPr>
          <p:cNvPr id="9" name="Slide Number Placeholder 8">
            <a:extLst>
              <a:ext uri="{FF2B5EF4-FFF2-40B4-BE49-F238E27FC236}">
                <a16:creationId xmlns:a16="http://schemas.microsoft.com/office/drawing/2014/main" id="{73B6A6AD-F101-FEA0-F17B-FDE1E9CDC7CD}"/>
              </a:ext>
            </a:extLst>
          </p:cNvPr>
          <p:cNvSpPr>
            <a:spLocks noGrp="1"/>
          </p:cNvSpPr>
          <p:nvPr>
            <p:ph type="sldNum" sz="quarter" idx="12"/>
          </p:nvPr>
        </p:nvSpPr>
        <p:spPr/>
        <p:txBody>
          <a:bodyPr/>
          <a:lstStyle/>
          <a:p>
            <a:fld id="{0260EADA-D2F2-E749-B40B-65F4C48B3F47}" type="slidenum">
              <a:rPr lang="en-US" smtClean="0"/>
              <a:pPr/>
              <a:t>‹#›</a:t>
            </a:fld>
            <a:endParaRPr lang="en-US" dirty="0"/>
          </a:p>
        </p:txBody>
      </p:sp>
      <p:pic>
        <p:nvPicPr>
          <p:cNvPr id="10" name="Picture 9">
            <a:extLst>
              <a:ext uri="{FF2B5EF4-FFF2-40B4-BE49-F238E27FC236}">
                <a16:creationId xmlns:a16="http://schemas.microsoft.com/office/drawing/2014/main" id="{49602353-A395-3748-C55F-A6B98823E616}"/>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Tree>
    <p:extLst>
      <p:ext uri="{BB962C8B-B14F-4D97-AF65-F5344CB8AC3E}">
        <p14:creationId xmlns:p14="http://schemas.microsoft.com/office/powerpoint/2010/main" val="30529778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3-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l="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F401CA7C-8B1D-694A-87DC-563D332EFB96}"/>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0CEB8AB9-54B7-50F9-E70F-15DDFEBD53D5}"/>
              </a:ext>
            </a:extLst>
          </p:cNvPr>
          <p:cNvSpPr/>
          <p:nvPr userDrawn="1"/>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l="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18EB0DC9-50D6-157C-55D6-17E8666972CC}"/>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F05B49E8-112D-8848-108C-96F65CC88413}"/>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5" name="Date Placeholder 4">
            <a:extLst>
              <a:ext uri="{FF2B5EF4-FFF2-40B4-BE49-F238E27FC236}">
                <a16:creationId xmlns:a16="http://schemas.microsoft.com/office/drawing/2014/main" id="{3413E085-E763-7A0E-7586-9F989C3D8E8F}"/>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B46A1A8B-0739-DB5D-E135-09480CF4059F}"/>
              </a:ext>
            </a:extLst>
          </p:cNvPr>
          <p:cNvSpPr>
            <a:spLocks noGrp="1"/>
          </p:cNvSpPr>
          <p:nvPr>
            <p:ph type="ftr" sz="quarter" idx="11"/>
          </p:nvPr>
        </p:nvSpPr>
        <p:spPr/>
        <p:txBody>
          <a:bodyPr/>
          <a:lstStyle/>
          <a:p>
            <a:r>
              <a:rPr lang="en-US"/>
              <a:t>info.plinqit.com</a:t>
            </a:r>
            <a:endParaRPr lang="en-US" dirty="0"/>
          </a:p>
        </p:txBody>
      </p:sp>
      <p:sp>
        <p:nvSpPr>
          <p:cNvPr id="13" name="Slide Number Placeholder 12">
            <a:extLst>
              <a:ext uri="{FF2B5EF4-FFF2-40B4-BE49-F238E27FC236}">
                <a16:creationId xmlns:a16="http://schemas.microsoft.com/office/drawing/2014/main" id="{C40FBE95-30D0-FF41-E804-9F3E6208E8EB}"/>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1003552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Slide 4-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57955DF6-8FE8-2047-8375-E3AA7C256703}"/>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B36841E8-75B9-2671-D88B-BAD3593092B7}"/>
              </a:ext>
            </a:extLst>
          </p:cNvPr>
          <p:cNvSpPr/>
          <p:nvPr userDrawn="1"/>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873FF6A5-5756-72C1-5DBB-7435FEC73F50}"/>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FEB5FC2A-E034-E0F6-EA24-3799F1A61A16}"/>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5" name="Date Placeholder 4">
            <a:extLst>
              <a:ext uri="{FF2B5EF4-FFF2-40B4-BE49-F238E27FC236}">
                <a16:creationId xmlns:a16="http://schemas.microsoft.com/office/drawing/2014/main" id="{463B185E-B6A9-8DF3-A79E-F4401AB6055A}"/>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D9D79B93-BD2A-A069-582E-DF1AB7E82885}"/>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4203E420-4752-8AA2-4AC5-62A1D1C73FFF}"/>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17056489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itle Slide Generic-Logo">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746DA56-A103-813D-9580-D8EBDEE43E8F}"/>
              </a:ext>
            </a:extLst>
          </p:cNvPr>
          <p:cNvPicPr>
            <a:picLocks noChangeAspect="1"/>
          </p:cNvPicPr>
          <p:nvPr userDrawn="1"/>
        </p:nvPicPr>
        <p:blipFill>
          <a:blip r:embed="rId2"/>
          <a:srcRect/>
          <a:stretch/>
        </p:blipFill>
        <p:spPr>
          <a:xfrm>
            <a:off x="-31376" y="-234215"/>
            <a:ext cx="12389572" cy="6096000"/>
          </a:xfrm>
          <a:custGeom>
            <a:avLst/>
            <a:gdLst>
              <a:gd name="connsiteX0" fmla="*/ 9630 w 12201625"/>
              <a:gd name="connsiteY0" fmla="*/ 0 h 5861785"/>
              <a:gd name="connsiteX1" fmla="*/ 12201625 w 12201625"/>
              <a:gd name="connsiteY1" fmla="*/ 0 h 5861785"/>
              <a:gd name="connsiteX2" fmla="*/ 12201625 w 12201625"/>
              <a:gd name="connsiteY2" fmla="*/ 4706754 h 5861785"/>
              <a:gd name="connsiteX3" fmla="*/ 0 w 12201625"/>
              <a:gd name="connsiteY3" fmla="*/ 5861785 h 5861785"/>
              <a:gd name="connsiteX4" fmla="*/ 9630 w 12201625"/>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625" h="5861785">
                <a:moveTo>
                  <a:pt x="9630" y="0"/>
                </a:moveTo>
                <a:lnTo>
                  <a:pt x="12201625" y="0"/>
                </a:lnTo>
                <a:lnTo>
                  <a:pt x="12201625" y="4706754"/>
                </a:lnTo>
                <a:cubicBezTo>
                  <a:pt x="8134417" y="5226518"/>
                  <a:pt x="4067208" y="5342021"/>
                  <a:pt x="0" y="5861785"/>
                </a:cubicBezTo>
                <a:cubicBezTo>
                  <a:pt x="3210" y="3907857"/>
                  <a:pt x="6421" y="1953928"/>
                  <a:pt x="9630" y="0"/>
                </a:cubicBezTo>
                <a:close/>
              </a:path>
            </a:pathLst>
          </a:custGeom>
        </p:spPr>
      </p:pic>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8" name="Picture 7">
            <a:extLst>
              <a:ext uri="{FF2B5EF4-FFF2-40B4-BE49-F238E27FC236}">
                <a16:creationId xmlns:a16="http://schemas.microsoft.com/office/drawing/2014/main" id="{6A75500A-37B5-2241-B3B8-708984A76BBF}"/>
              </a:ext>
            </a:extLst>
          </p:cNvPr>
          <p:cNvPicPr>
            <a:picLocks noChangeAspect="1"/>
          </p:cNvPicPr>
          <p:nvPr/>
        </p:nvPicPr>
        <p:blipFill>
          <a:blip r:embed="rId3"/>
          <a:srcRect/>
          <a:stretch/>
        </p:blipFill>
        <p:spPr>
          <a:xfrm>
            <a:off x="622068" y="1488713"/>
            <a:ext cx="3437762" cy="1923722"/>
          </a:xfrm>
          <a:prstGeom prst="rect">
            <a:avLst/>
          </a:prstGeom>
        </p:spPr>
      </p:pic>
      <p:sp>
        <p:nvSpPr>
          <p:cNvPr id="5" name="Date Placeholder 4">
            <a:extLst>
              <a:ext uri="{FF2B5EF4-FFF2-40B4-BE49-F238E27FC236}">
                <a16:creationId xmlns:a16="http://schemas.microsoft.com/office/drawing/2014/main" id="{266B3C60-D610-0857-E9FC-C034865A4209}"/>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DFB2424F-F7E7-3BB7-C809-9B36E88008A3}"/>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806960F6-F6EB-EA1B-545D-7A16B015C47E}"/>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6188063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Slide 1-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dpi="0" rotWithShape="1">
            <a:blip r:embed="rId2" cstate="hq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2" name="Picture 11">
            <a:extLst>
              <a:ext uri="{FF2B5EF4-FFF2-40B4-BE49-F238E27FC236}">
                <a16:creationId xmlns:a16="http://schemas.microsoft.com/office/drawing/2014/main" id="{A56B58D8-79BB-AF49-B2C1-DCAAA7C124B1}"/>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4A42D627-5338-4080-4711-76D29D4D3011}"/>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dpi="0" rotWithShape="1">
            <a:blip r:embed="rId2" cstate="hq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F655BCA8-B343-94CF-535A-24B2217E11B1}"/>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81B50B1D-CC7B-EDDD-05BC-8726BCCF0B05}"/>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6" name="Picture Placeholder 4">
            <a:extLst>
              <a:ext uri="{FF2B5EF4-FFF2-40B4-BE49-F238E27FC236}">
                <a16:creationId xmlns:a16="http://schemas.microsoft.com/office/drawing/2014/main" id="{DF59C9CF-DCDD-857F-CFB7-A7E451AF00CF}"/>
              </a:ext>
            </a:extLst>
          </p:cNvPr>
          <p:cNvSpPr>
            <a:spLocks noGrp="1"/>
          </p:cNvSpPr>
          <p:nvPr>
            <p:ph type="pic" sz="quarter" idx="16" hasCustomPrompt="1"/>
          </p:nvPr>
        </p:nvSpPr>
        <p:spPr>
          <a:xfrm>
            <a:off x="7683500" y="4929262"/>
            <a:ext cx="1839913" cy="1792213"/>
          </a:xfrm>
          <a:prstGeom prst="ellipse">
            <a:avLst/>
          </a:prstGeom>
        </p:spPr>
        <p:txBody>
          <a:bodyPr>
            <a:normAutofit/>
          </a:bodyPr>
          <a:lstStyle>
            <a:lvl1pPr marL="0" indent="0">
              <a:buNone/>
              <a:defRPr sz="1800"/>
            </a:lvl1pPr>
          </a:lstStyle>
          <a:p>
            <a:r>
              <a:rPr lang="en-US" dirty="0"/>
              <a:t>Headshot</a:t>
            </a:r>
          </a:p>
        </p:txBody>
      </p:sp>
      <p:sp>
        <p:nvSpPr>
          <p:cNvPr id="21" name="Content Placeholder 16">
            <a:extLst>
              <a:ext uri="{FF2B5EF4-FFF2-40B4-BE49-F238E27FC236}">
                <a16:creationId xmlns:a16="http://schemas.microsoft.com/office/drawing/2014/main" id="{E2BC4FEC-05FC-47BA-235C-8D5DD349DCCA}"/>
              </a:ext>
            </a:extLst>
          </p:cNvPr>
          <p:cNvSpPr>
            <a:spLocks noGrp="1"/>
          </p:cNvSpPr>
          <p:nvPr>
            <p:ph sz="quarter" idx="20" hasCustomPrompt="1"/>
          </p:nvPr>
        </p:nvSpPr>
        <p:spPr>
          <a:xfrm>
            <a:off x="9594526" y="5210195"/>
            <a:ext cx="2286000" cy="457200"/>
          </a:xfrm>
        </p:spPr>
        <p:txBody>
          <a:bodyPr>
            <a:noAutofit/>
          </a:bodyPr>
          <a:lstStyle>
            <a:lvl1pPr marL="0" indent="0">
              <a:buNone/>
              <a:defRPr sz="2600" b="1"/>
            </a:lvl1pPr>
            <a:lvl2pPr marL="457200" indent="0">
              <a:buNone/>
              <a:defRPr sz="2600"/>
            </a:lvl2pPr>
            <a:lvl3pPr marL="914400" indent="0">
              <a:buNone/>
              <a:defRPr sz="2600"/>
            </a:lvl3pPr>
            <a:lvl4pPr marL="1371600" indent="0">
              <a:buNone/>
              <a:defRPr sz="2600"/>
            </a:lvl4pPr>
            <a:lvl5pPr marL="1828800" indent="0">
              <a:buNone/>
              <a:defRPr/>
            </a:lvl5pPr>
          </a:lstStyle>
          <a:p>
            <a:pPr lvl="0"/>
            <a:r>
              <a:rPr lang="en-US" dirty="0"/>
              <a:t>First Last</a:t>
            </a:r>
          </a:p>
        </p:txBody>
      </p:sp>
      <p:sp>
        <p:nvSpPr>
          <p:cNvPr id="23" name="Content Placeholder 19">
            <a:extLst>
              <a:ext uri="{FF2B5EF4-FFF2-40B4-BE49-F238E27FC236}">
                <a16:creationId xmlns:a16="http://schemas.microsoft.com/office/drawing/2014/main" id="{16AAD61E-020E-95E0-80C0-ACFC465CED74}"/>
              </a:ext>
            </a:extLst>
          </p:cNvPr>
          <p:cNvSpPr>
            <a:spLocks noGrp="1"/>
          </p:cNvSpPr>
          <p:nvPr>
            <p:ph sz="quarter" idx="21" hasCustomPrompt="1"/>
          </p:nvPr>
        </p:nvSpPr>
        <p:spPr>
          <a:xfrm>
            <a:off x="9594619" y="5666863"/>
            <a:ext cx="2286000" cy="334962"/>
          </a:xfrm>
        </p:spPr>
        <p:txBody>
          <a:bodyPr>
            <a:noAutofit/>
          </a:bodyPr>
          <a:lstStyle>
            <a:lvl1pPr marL="0" indent="0">
              <a:buNone/>
              <a:defRPr sz="1600"/>
            </a:lvl1pPr>
          </a:lstStyle>
          <a:p>
            <a:pPr lvl="0"/>
            <a:r>
              <a:rPr lang="en-US" dirty="0"/>
              <a:t>Title, Job Title</a:t>
            </a:r>
          </a:p>
        </p:txBody>
      </p:sp>
      <p:sp>
        <p:nvSpPr>
          <p:cNvPr id="24" name="Text Placeholder 22">
            <a:extLst>
              <a:ext uri="{FF2B5EF4-FFF2-40B4-BE49-F238E27FC236}">
                <a16:creationId xmlns:a16="http://schemas.microsoft.com/office/drawing/2014/main" id="{BC7853C0-314A-9D34-6580-06BA4AC40C55}"/>
              </a:ext>
            </a:extLst>
          </p:cNvPr>
          <p:cNvSpPr>
            <a:spLocks noGrp="1"/>
          </p:cNvSpPr>
          <p:nvPr>
            <p:ph type="body" idx="22" hasCustomPrompt="1"/>
          </p:nvPr>
        </p:nvSpPr>
        <p:spPr>
          <a:xfrm>
            <a:off x="9594619" y="5957375"/>
            <a:ext cx="2285907" cy="365125"/>
          </a:xfrm>
        </p:spPr>
        <p:txBody>
          <a:bodyPr>
            <a:no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err="1"/>
              <a:t>flastname@plinqit.com</a:t>
            </a:r>
            <a:endParaRPr lang="en-US" dirty="0"/>
          </a:p>
        </p:txBody>
      </p:sp>
      <p:sp>
        <p:nvSpPr>
          <p:cNvPr id="5" name="Date Placeholder 4">
            <a:extLst>
              <a:ext uri="{FF2B5EF4-FFF2-40B4-BE49-F238E27FC236}">
                <a16:creationId xmlns:a16="http://schemas.microsoft.com/office/drawing/2014/main" id="{9C2CACDA-B048-ED21-A3EF-60A4CA10C0D3}"/>
              </a:ext>
            </a:extLst>
          </p:cNvPr>
          <p:cNvSpPr>
            <a:spLocks noGrp="1"/>
          </p:cNvSpPr>
          <p:nvPr>
            <p:ph type="dt" idx="23"/>
          </p:nvPr>
        </p:nvSpPr>
        <p:spPr/>
        <p:txBody>
          <a:bodyPr/>
          <a:lstStyle/>
          <a:p>
            <a:r>
              <a:rPr lang="en-US"/>
              <a:t>Confidential</a:t>
            </a:r>
          </a:p>
        </p:txBody>
      </p:sp>
      <p:sp>
        <p:nvSpPr>
          <p:cNvPr id="10" name="Footer Placeholder 9">
            <a:extLst>
              <a:ext uri="{FF2B5EF4-FFF2-40B4-BE49-F238E27FC236}">
                <a16:creationId xmlns:a16="http://schemas.microsoft.com/office/drawing/2014/main" id="{904BA4D9-87C4-7DD4-C3FD-AB4D8CAF47E7}"/>
              </a:ext>
            </a:extLst>
          </p:cNvPr>
          <p:cNvSpPr>
            <a:spLocks noGrp="1"/>
          </p:cNvSpPr>
          <p:nvPr>
            <p:ph type="ftr" sz="quarter" idx="24"/>
          </p:nvPr>
        </p:nvSpPr>
        <p:spPr/>
        <p:txBody>
          <a:bodyPr/>
          <a:lstStyle/>
          <a:p>
            <a:r>
              <a:rPr lang="en-US"/>
              <a:t>info.plinqit.com</a:t>
            </a:r>
            <a:endParaRPr lang="en-US" dirty="0"/>
          </a:p>
        </p:txBody>
      </p:sp>
      <p:sp>
        <p:nvSpPr>
          <p:cNvPr id="14" name="Slide Number Placeholder 13">
            <a:extLst>
              <a:ext uri="{FF2B5EF4-FFF2-40B4-BE49-F238E27FC236}">
                <a16:creationId xmlns:a16="http://schemas.microsoft.com/office/drawing/2014/main" id="{B4665E6D-43B8-D420-5F00-5F99DE3C449B}"/>
              </a:ext>
            </a:extLst>
          </p:cNvPr>
          <p:cNvSpPr>
            <a:spLocks noGrp="1"/>
          </p:cNvSpPr>
          <p:nvPr>
            <p:ph type="sldNum" sz="quarter" idx="25"/>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733820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Slide 2-Logo" preserve="1" userDrawn="1">
  <p:cSld name="3_Title Slide 2-Logo">
    <p:spTree>
      <p:nvGrpSpPr>
        <p:cNvPr id="1" name="Shape 17"/>
        <p:cNvGrpSpPr/>
        <p:nvPr/>
      </p:nvGrpSpPr>
      <p:grpSpPr>
        <a:xfrm>
          <a:off x="0" y="0"/>
          <a:ext cx="0" cy="0"/>
          <a:chOff x="0" y="0"/>
          <a:chExt cx="0" cy="0"/>
        </a:xfrm>
      </p:grpSpPr>
      <p:pic>
        <p:nvPicPr>
          <p:cNvPr id="30" name="Picture 29" descr="A person sitting at a desk with a computer&#10;&#10;AI-generated content may be incorrect.">
            <a:extLst>
              <a:ext uri="{FF2B5EF4-FFF2-40B4-BE49-F238E27FC236}">
                <a16:creationId xmlns:a16="http://schemas.microsoft.com/office/drawing/2014/main" id="{4B6084AA-BF39-BE45-B1E9-16D66B0C21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1818" y="-33597"/>
            <a:ext cx="12223817" cy="5875535"/>
          </a:xfrm>
          <a:custGeom>
            <a:avLst/>
            <a:gdLst>
              <a:gd name="connsiteX0" fmla="*/ 9625 w 12195208"/>
              <a:gd name="connsiteY0" fmla="*/ 0 h 5861784"/>
              <a:gd name="connsiteX1" fmla="*/ 12195208 w 12195208"/>
              <a:gd name="connsiteY1" fmla="*/ 0 h 5861784"/>
              <a:gd name="connsiteX2" fmla="*/ 12195208 w 12195208"/>
              <a:gd name="connsiteY2" fmla="*/ 4706754 h 5861784"/>
              <a:gd name="connsiteX3" fmla="*/ 762201 w 12195208"/>
              <a:gd name="connsiteY3" fmla="*/ 5768870 h 5861784"/>
              <a:gd name="connsiteX4" fmla="*/ 8 w 12195208"/>
              <a:gd name="connsiteY4" fmla="*/ 5861784 h 5861784"/>
              <a:gd name="connsiteX5" fmla="*/ 0 w 12195208"/>
              <a:gd name="connsiteY5" fmla="*/ 5861784 h 586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208" h="5861784">
                <a:moveTo>
                  <a:pt x="9625" y="0"/>
                </a:moveTo>
                <a:lnTo>
                  <a:pt x="12195208" y="0"/>
                </a:lnTo>
                <a:lnTo>
                  <a:pt x="12195208" y="4706754"/>
                </a:lnTo>
                <a:cubicBezTo>
                  <a:pt x="8384206" y="5194033"/>
                  <a:pt x="4573203" y="5326004"/>
                  <a:pt x="762201" y="5768870"/>
                </a:cubicBezTo>
                <a:lnTo>
                  <a:pt x="8" y="5861784"/>
                </a:lnTo>
                <a:lnTo>
                  <a:pt x="0" y="5861784"/>
                </a:lnTo>
                <a:close/>
              </a:path>
            </a:pathLst>
          </a:custGeom>
        </p:spPr>
      </p:pic>
      <p:sp>
        <p:nvSpPr>
          <p:cNvPr id="4" name="Google Shape;26;p19">
            <a:extLst>
              <a:ext uri="{FF2B5EF4-FFF2-40B4-BE49-F238E27FC236}">
                <a16:creationId xmlns:a16="http://schemas.microsoft.com/office/drawing/2014/main" id="{C44380FD-5747-E944-5D06-989B7F015036}"/>
              </a:ext>
            </a:extLst>
          </p:cNvPr>
          <p:cNvSpPr/>
          <p:nvPr userDrawn="1"/>
        </p:nvSpPr>
        <p:spPr>
          <a:xfrm>
            <a:off x="-15909" y="-33597"/>
            <a:ext cx="12223817" cy="5861784"/>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56565A">
                  <a:alpha val="49019"/>
                </a:srgbClr>
              </a:gs>
              <a:gs pos="50000">
                <a:srgbClr val="56565A">
                  <a:alpha val="23921"/>
                </a:srgbClr>
              </a:gs>
              <a:gs pos="100000">
                <a:srgbClr val="56565A">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20" name="Google Shape;20;p19"/>
          <p:cNvSpPr txBox="1">
            <a:spLocks noGrp="1"/>
          </p:cNvSpPr>
          <p:nvPr>
            <p:ph type="subTitle" idx="1"/>
          </p:nvPr>
        </p:nvSpPr>
        <p:spPr>
          <a:xfrm>
            <a:off x="596348" y="3602038"/>
            <a:ext cx="10972798" cy="1655762"/>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a:ea typeface="Lato"/>
                <a:cs typeface="Lato"/>
                <a:sym typeface="Lato"/>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8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dirty="0"/>
          </a:p>
        </p:txBody>
      </p:sp>
      <p:pic>
        <p:nvPicPr>
          <p:cNvPr id="24" name="Google Shape;24;p19"/>
          <p:cNvPicPr preferRelativeResize="0"/>
          <p:nvPr/>
        </p:nvPicPr>
        <p:blipFill rotWithShape="1">
          <a:blip r:embed="rId3">
            <a:alphaModFix/>
          </a:blip>
          <a:srcRect/>
          <a:stretch/>
        </p:blipFill>
        <p:spPr>
          <a:xfrm>
            <a:off x="609600" y="1488713"/>
            <a:ext cx="3462699" cy="1923722"/>
          </a:xfrm>
          <a:prstGeom prst="rect">
            <a:avLst/>
          </a:prstGeom>
          <a:noFill/>
          <a:ln>
            <a:noFill/>
          </a:ln>
        </p:spPr>
      </p:pic>
      <p:pic>
        <p:nvPicPr>
          <p:cNvPr id="27" name="Google Shape;27;p19"/>
          <p:cNvPicPr preferRelativeResize="0"/>
          <p:nvPr/>
        </p:nvPicPr>
        <p:blipFill rotWithShape="1">
          <a:blip r:embed="rId3">
            <a:alphaModFix/>
          </a:blip>
          <a:srcRect/>
          <a:stretch/>
        </p:blipFill>
        <p:spPr>
          <a:xfrm>
            <a:off x="609600" y="1488713"/>
            <a:ext cx="3462699" cy="1923722"/>
          </a:xfrm>
          <a:prstGeom prst="rect">
            <a:avLst/>
          </a:prstGeom>
          <a:noFill/>
          <a:ln>
            <a:noFill/>
          </a:ln>
        </p:spPr>
      </p:pic>
      <p:sp>
        <p:nvSpPr>
          <p:cNvPr id="5" name="Picture Placeholder 4">
            <a:extLst>
              <a:ext uri="{FF2B5EF4-FFF2-40B4-BE49-F238E27FC236}">
                <a16:creationId xmlns:a16="http://schemas.microsoft.com/office/drawing/2014/main" id="{918D33DD-138C-D1B2-7148-8C0FDFB2A9C8}"/>
              </a:ext>
            </a:extLst>
          </p:cNvPr>
          <p:cNvSpPr>
            <a:spLocks noGrp="1"/>
          </p:cNvSpPr>
          <p:nvPr>
            <p:ph type="pic" sz="quarter" idx="16" hasCustomPrompt="1"/>
          </p:nvPr>
        </p:nvSpPr>
        <p:spPr>
          <a:xfrm>
            <a:off x="7683500" y="4929262"/>
            <a:ext cx="1839913" cy="1792213"/>
          </a:xfrm>
          <a:prstGeom prst="ellipse">
            <a:avLst/>
          </a:prstGeom>
        </p:spPr>
        <p:txBody>
          <a:bodyPr>
            <a:normAutofit/>
          </a:bodyPr>
          <a:lstStyle>
            <a:lvl1pPr marL="0" indent="0">
              <a:buNone/>
              <a:defRPr sz="1800"/>
            </a:lvl1pPr>
          </a:lstStyle>
          <a:p>
            <a:r>
              <a:rPr lang="en-US" dirty="0"/>
              <a:t>Headshot</a:t>
            </a:r>
          </a:p>
        </p:txBody>
      </p:sp>
      <p:sp>
        <p:nvSpPr>
          <p:cNvPr id="9" name="Content Placeholder 16">
            <a:extLst>
              <a:ext uri="{FF2B5EF4-FFF2-40B4-BE49-F238E27FC236}">
                <a16:creationId xmlns:a16="http://schemas.microsoft.com/office/drawing/2014/main" id="{1E0BA468-21FE-CCC0-039C-D548E6B2103F}"/>
              </a:ext>
            </a:extLst>
          </p:cNvPr>
          <p:cNvSpPr>
            <a:spLocks noGrp="1"/>
          </p:cNvSpPr>
          <p:nvPr>
            <p:ph sz="quarter" idx="20" hasCustomPrompt="1"/>
          </p:nvPr>
        </p:nvSpPr>
        <p:spPr>
          <a:xfrm>
            <a:off x="9594526" y="5210195"/>
            <a:ext cx="2286000" cy="457200"/>
          </a:xfrm>
        </p:spPr>
        <p:txBody>
          <a:bodyPr>
            <a:noAutofit/>
          </a:bodyPr>
          <a:lstStyle>
            <a:lvl1pPr marL="0" indent="0">
              <a:buNone/>
              <a:defRPr sz="2600" b="1"/>
            </a:lvl1pPr>
            <a:lvl2pPr marL="457200" indent="0">
              <a:buNone/>
              <a:defRPr sz="2600"/>
            </a:lvl2pPr>
            <a:lvl3pPr marL="914400" indent="0">
              <a:buNone/>
              <a:defRPr sz="2600"/>
            </a:lvl3pPr>
            <a:lvl4pPr marL="1371600" indent="0">
              <a:buNone/>
              <a:defRPr sz="2600"/>
            </a:lvl4pPr>
            <a:lvl5pPr marL="1828800" indent="0">
              <a:buNone/>
              <a:defRPr/>
            </a:lvl5pPr>
          </a:lstStyle>
          <a:p>
            <a:pPr lvl="0"/>
            <a:r>
              <a:rPr lang="en-US" dirty="0"/>
              <a:t>First Last</a:t>
            </a:r>
          </a:p>
        </p:txBody>
      </p:sp>
      <p:sp>
        <p:nvSpPr>
          <p:cNvPr id="10" name="Content Placeholder 19">
            <a:extLst>
              <a:ext uri="{FF2B5EF4-FFF2-40B4-BE49-F238E27FC236}">
                <a16:creationId xmlns:a16="http://schemas.microsoft.com/office/drawing/2014/main" id="{91B5F433-485E-151B-7D3F-B87DE0DC5706}"/>
              </a:ext>
            </a:extLst>
          </p:cNvPr>
          <p:cNvSpPr>
            <a:spLocks noGrp="1"/>
          </p:cNvSpPr>
          <p:nvPr>
            <p:ph sz="quarter" idx="21" hasCustomPrompt="1"/>
          </p:nvPr>
        </p:nvSpPr>
        <p:spPr>
          <a:xfrm>
            <a:off x="9594619" y="5666863"/>
            <a:ext cx="2286000" cy="334962"/>
          </a:xfrm>
        </p:spPr>
        <p:txBody>
          <a:bodyPr>
            <a:noAutofit/>
          </a:bodyPr>
          <a:lstStyle>
            <a:lvl1pPr marL="0" indent="0">
              <a:buNone/>
              <a:defRPr sz="1600"/>
            </a:lvl1pPr>
          </a:lstStyle>
          <a:p>
            <a:pPr lvl="0"/>
            <a:r>
              <a:rPr lang="en-US" dirty="0"/>
              <a:t>Title, Job Title</a:t>
            </a:r>
          </a:p>
        </p:txBody>
      </p:sp>
      <p:sp>
        <p:nvSpPr>
          <p:cNvPr id="11" name="Text Placeholder 22">
            <a:extLst>
              <a:ext uri="{FF2B5EF4-FFF2-40B4-BE49-F238E27FC236}">
                <a16:creationId xmlns:a16="http://schemas.microsoft.com/office/drawing/2014/main" id="{C26B2958-9CD2-A20C-7D37-BB64F0CEA66E}"/>
              </a:ext>
            </a:extLst>
          </p:cNvPr>
          <p:cNvSpPr>
            <a:spLocks noGrp="1"/>
          </p:cNvSpPr>
          <p:nvPr>
            <p:ph type="body" idx="22" hasCustomPrompt="1"/>
          </p:nvPr>
        </p:nvSpPr>
        <p:spPr>
          <a:xfrm>
            <a:off x="9594619" y="5957375"/>
            <a:ext cx="2285907" cy="365125"/>
          </a:xfrm>
        </p:spPr>
        <p:txBody>
          <a:bodyPr>
            <a:no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err="1"/>
              <a:t>flastname@plinqit.com</a:t>
            </a:r>
            <a:endParaRPr lang="en-US" dirty="0"/>
          </a:p>
        </p:txBody>
      </p:sp>
      <p:sp>
        <p:nvSpPr>
          <p:cNvPr id="7" name="Date Placeholder 6">
            <a:extLst>
              <a:ext uri="{FF2B5EF4-FFF2-40B4-BE49-F238E27FC236}">
                <a16:creationId xmlns:a16="http://schemas.microsoft.com/office/drawing/2014/main" id="{4F1FF987-675E-AC33-F59F-46F77C4A95ED}"/>
              </a:ext>
            </a:extLst>
          </p:cNvPr>
          <p:cNvSpPr>
            <a:spLocks noGrp="1"/>
          </p:cNvSpPr>
          <p:nvPr>
            <p:ph type="dt" idx="23"/>
          </p:nvPr>
        </p:nvSpPr>
        <p:spPr/>
        <p:txBody>
          <a:bodyPr/>
          <a:lstStyle/>
          <a:p>
            <a:r>
              <a:rPr lang="en-US"/>
              <a:t>Confidential</a:t>
            </a:r>
          </a:p>
        </p:txBody>
      </p:sp>
      <p:sp>
        <p:nvSpPr>
          <p:cNvPr id="8" name="Footer Placeholder 7">
            <a:extLst>
              <a:ext uri="{FF2B5EF4-FFF2-40B4-BE49-F238E27FC236}">
                <a16:creationId xmlns:a16="http://schemas.microsoft.com/office/drawing/2014/main" id="{EBF697E6-72CE-9F6A-80F5-D3BAF8777887}"/>
              </a:ext>
            </a:extLst>
          </p:cNvPr>
          <p:cNvSpPr>
            <a:spLocks noGrp="1"/>
          </p:cNvSpPr>
          <p:nvPr>
            <p:ph type="ftr" sz="quarter" idx="24"/>
          </p:nvPr>
        </p:nvSpPr>
        <p:spPr/>
        <p:txBody>
          <a:bodyPr/>
          <a:lstStyle/>
          <a:p>
            <a:r>
              <a:rPr lang="en-US"/>
              <a:t>info.plinqit.com</a:t>
            </a:r>
            <a:endParaRPr lang="en-US" dirty="0"/>
          </a:p>
        </p:txBody>
      </p:sp>
      <p:sp>
        <p:nvSpPr>
          <p:cNvPr id="12" name="Slide Number Placeholder 11">
            <a:extLst>
              <a:ext uri="{FF2B5EF4-FFF2-40B4-BE49-F238E27FC236}">
                <a16:creationId xmlns:a16="http://schemas.microsoft.com/office/drawing/2014/main" id="{9D3E1766-C554-7B6E-73DF-6ED205E1A2AF}"/>
              </a:ext>
            </a:extLst>
          </p:cNvPr>
          <p:cNvSpPr>
            <a:spLocks noGrp="1"/>
          </p:cNvSpPr>
          <p:nvPr>
            <p:ph type="sldNum" sz="quarter" idx="25"/>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67612236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itle Slide 2-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2A11ED7A-C8DD-434C-A8E7-8F4E013FC8F4}"/>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12622CD9-ACFD-120C-6C55-DF9D53C6B9A3}"/>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636B3A91-9F91-27C6-152C-CE4542CFCF3B}"/>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42D257EB-3E50-3901-24B5-30CE54FFB6D5}"/>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4" name="Picture Placeholder 4">
            <a:extLst>
              <a:ext uri="{FF2B5EF4-FFF2-40B4-BE49-F238E27FC236}">
                <a16:creationId xmlns:a16="http://schemas.microsoft.com/office/drawing/2014/main" id="{3ABDB9BC-0300-A418-72AD-ABA0B7ACCC4F}"/>
              </a:ext>
            </a:extLst>
          </p:cNvPr>
          <p:cNvSpPr>
            <a:spLocks noGrp="1"/>
          </p:cNvSpPr>
          <p:nvPr>
            <p:ph type="pic" sz="quarter" idx="16" hasCustomPrompt="1"/>
          </p:nvPr>
        </p:nvSpPr>
        <p:spPr>
          <a:xfrm>
            <a:off x="7683500" y="4929262"/>
            <a:ext cx="1839913" cy="1792213"/>
          </a:xfrm>
          <a:prstGeom prst="ellipse">
            <a:avLst/>
          </a:prstGeom>
        </p:spPr>
        <p:txBody>
          <a:bodyPr>
            <a:normAutofit/>
          </a:bodyPr>
          <a:lstStyle>
            <a:lvl1pPr marL="0" indent="0">
              <a:buNone/>
              <a:defRPr sz="1800"/>
            </a:lvl1pPr>
          </a:lstStyle>
          <a:p>
            <a:r>
              <a:rPr lang="en-US" dirty="0"/>
              <a:t>Headshot</a:t>
            </a:r>
          </a:p>
        </p:txBody>
      </p:sp>
      <p:sp>
        <p:nvSpPr>
          <p:cNvPr id="18" name="Content Placeholder 16">
            <a:extLst>
              <a:ext uri="{FF2B5EF4-FFF2-40B4-BE49-F238E27FC236}">
                <a16:creationId xmlns:a16="http://schemas.microsoft.com/office/drawing/2014/main" id="{F1337149-5BE8-D750-E5FF-B7C560569DC9}"/>
              </a:ext>
            </a:extLst>
          </p:cNvPr>
          <p:cNvSpPr>
            <a:spLocks noGrp="1"/>
          </p:cNvSpPr>
          <p:nvPr>
            <p:ph sz="quarter" idx="20" hasCustomPrompt="1"/>
          </p:nvPr>
        </p:nvSpPr>
        <p:spPr>
          <a:xfrm>
            <a:off x="9594526" y="5210195"/>
            <a:ext cx="2286000" cy="457200"/>
          </a:xfrm>
        </p:spPr>
        <p:txBody>
          <a:bodyPr>
            <a:noAutofit/>
          </a:bodyPr>
          <a:lstStyle>
            <a:lvl1pPr marL="0" indent="0">
              <a:buNone/>
              <a:defRPr sz="2600" b="1"/>
            </a:lvl1pPr>
            <a:lvl2pPr marL="457200" indent="0">
              <a:buNone/>
              <a:defRPr sz="2600"/>
            </a:lvl2pPr>
            <a:lvl3pPr marL="914400" indent="0">
              <a:buNone/>
              <a:defRPr sz="2600"/>
            </a:lvl3pPr>
            <a:lvl4pPr marL="1371600" indent="0">
              <a:buNone/>
              <a:defRPr sz="2600"/>
            </a:lvl4pPr>
            <a:lvl5pPr marL="1828800" indent="0">
              <a:buNone/>
              <a:defRPr/>
            </a:lvl5pPr>
          </a:lstStyle>
          <a:p>
            <a:pPr lvl="0"/>
            <a:r>
              <a:rPr lang="en-US" dirty="0"/>
              <a:t>First Last</a:t>
            </a:r>
          </a:p>
        </p:txBody>
      </p:sp>
      <p:sp>
        <p:nvSpPr>
          <p:cNvPr id="20" name="Content Placeholder 19">
            <a:extLst>
              <a:ext uri="{FF2B5EF4-FFF2-40B4-BE49-F238E27FC236}">
                <a16:creationId xmlns:a16="http://schemas.microsoft.com/office/drawing/2014/main" id="{CF7EFFFF-0695-9E8E-F848-844B91958380}"/>
              </a:ext>
            </a:extLst>
          </p:cNvPr>
          <p:cNvSpPr>
            <a:spLocks noGrp="1"/>
          </p:cNvSpPr>
          <p:nvPr>
            <p:ph sz="quarter" idx="21" hasCustomPrompt="1"/>
          </p:nvPr>
        </p:nvSpPr>
        <p:spPr>
          <a:xfrm>
            <a:off x="9594619" y="5666863"/>
            <a:ext cx="2286000" cy="334962"/>
          </a:xfrm>
        </p:spPr>
        <p:txBody>
          <a:bodyPr>
            <a:noAutofit/>
          </a:bodyPr>
          <a:lstStyle>
            <a:lvl1pPr marL="0" indent="0">
              <a:buNone/>
              <a:defRPr sz="1600"/>
            </a:lvl1pPr>
          </a:lstStyle>
          <a:p>
            <a:pPr lvl="0"/>
            <a:r>
              <a:rPr lang="en-US" dirty="0"/>
              <a:t>Title, Job Title</a:t>
            </a:r>
          </a:p>
        </p:txBody>
      </p:sp>
      <p:sp>
        <p:nvSpPr>
          <p:cNvPr id="23" name="Text Placeholder 22">
            <a:extLst>
              <a:ext uri="{FF2B5EF4-FFF2-40B4-BE49-F238E27FC236}">
                <a16:creationId xmlns:a16="http://schemas.microsoft.com/office/drawing/2014/main" id="{2F63D6C4-D6A7-756A-D06E-73E687FCC10C}"/>
              </a:ext>
            </a:extLst>
          </p:cNvPr>
          <p:cNvSpPr>
            <a:spLocks noGrp="1"/>
          </p:cNvSpPr>
          <p:nvPr>
            <p:ph type="body" idx="22" hasCustomPrompt="1"/>
          </p:nvPr>
        </p:nvSpPr>
        <p:spPr>
          <a:xfrm>
            <a:off x="9594619" y="5957375"/>
            <a:ext cx="2285907" cy="365125"/>
          </a:xfrm>
        </p:spPr>
        <p:txBody>
          <a:bodyPr>
            <a:no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err="1"/>
              <a:t>flastname@plinqit.com</a:t>
            </a:r>
            <a:endParaRPr lang="en-US" dirty="0"/>
          </a:p>
        </p:txBody>
      </p:sp>
      <p:sp>
        <p:nvSpPr>
          <p:cNvPr id="6" name="Date Placeholder 5">
            <a:extLst>
              <a:ext uri="{FF2B5EF4-FFF2-40B4-BE49-F238E27FC236}">
                <a16:creationId xmlns:a16="http://schemas.microsoft.com/office/drawing/2014/main" id="{8031A3AD-1081-F0E8-B64A-03A59EF8BAD8}"/>
              </a:ext>
            </a:extLst>
          </p:cNvPr>
          <p:cNvSpPr>
            <a:spLocks noGrp="1"/>
          </p:cNvSpPr>
          <p:nvPr>
            <p:ph type="dt" idx="23"/>
          </p:nvPr>
        </p:nvSpPr>
        <p:spPr/>
        <p:txBody>
          <a:bodyPr/>
          <a:lstStyle/>
          <a:p>
            <a:r>
              <a:rPr lang="en-US"/>
              <a:t>Confidential</a:t>
            </a:r>
          </a:p>
        </p:txBody>
      </p:sp>
      <p:sp>
        <p:nvSpPr>
          <p:cNvPr id="11" name="Footer Placeholder 10">
            <a:extLst>
              <a:ext uri="{FF2B5EF4-FFF2-40B4-BE49-F238E27FC236}">
                <a16:creationId xmlns:a16="http://schemas.microsoft.com/office/drawing/2014/main" id="{5CA85695-8A53-83B9-C7C8-F6ECFC88E158}"/>
              </a:ext>
            </a:extLst>
          </p:cNvPr>
          <p:cNvSpPr>
            <a:spLocks noGrp="1"/>
          </p:cNvSpPr>
          <p:nvPr>
            <p:ph type="ftr" sz="quarter" idx="24"/>
          </p:nvPr>
        </p:nvSpPr>
        <p:spPr/>
        <p:txBody>
          <a:bodyPr/>
          <a:lstStyle/>
          <a:p>
            <a:r>
              <a:rPr lang="en-US"/>
              <a:t>info.plinqit.com</a:t>
            </a:r>
            <a:endParaRPr lang="en-US" dirty="0"/>
          </a:p>
        </p:txBody>
      </p:sp>
      <p:sp>
        <p:nvSpPr>
          <p:cNvPr id="12" name="Slide Number Placeholder 11">
            <a:extLst>
              <a:ext uri="{FF2B5EF4-FFF2-40B4-BE49-F238E27FC236}">
                <a16:creationId xmlns:a16="http://schemas.microsoft.com/office/drawing/2014/main" id="{8188CCEB-0E0C-1A11-A095-A156F24251C0}"/>
              </a:ext>
            </a:extLst>
          </p:cNvPr>
          <p:cNvSpPr>
            <a:spLocks noGrp="1"/>
          </p:cNvSpPr>
          <p:nvPr>
            <p:ph type="sldNum" sz="quarter" idx="25"/>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57191470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itle Slide 3-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l="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F401CA7C-8B1D-694A-87DC-563D332EFB96}"/>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0CEB8AB9-54B7-50F9-E70F-15DDFEBD53D5}"/>
              </a:ext>
            </a:extLst>
          </p:cNvPr>
          <p:cNvSpPr/>
          <p:nvPr userDrawn="1"/>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l="12"/>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18EB0DC9-50D6-157C-55D6-17E8666972CC}"/>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F05B49E8-112D-8848-108C-96F65CC88413}"/>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4" name="Picture Placeholder 4">
            <a:extLst>
              <a:ext uri="{FF2B5EF4-FFF2-40B4-BE49-F238E27FC236}">
                <a16:creationId xmlns:a16="http://schemas.microsoft.com/office/drawing/2014/main" id="{97E30E1C-5C66-AB9B-9BB1-3D8392441B4F}"/>
              </a:ext>
            </a:extLst>
          </p:cNvPr>
          <p:cNvSpPr>
            <a:spLocks noGrp="1"/>
          </p:cNvSpPr>
          <p:nvPr>
            <p:ph type="pic" sz="quarter" idx="16" hasCustomPrompt="1"/>
          </p:nvPr>
        </p:nvSpPr>
        <p:spPr>
          <a:xfrm>
            <a:off x="7683500" y="4929262"/>
            <a:ext cx="1839913" cy="1792213"/>
          </a:xfrm>
          <a:prstGeom prst="ellipse">
            <a:avLst/>
          </a:prstGeom>
        </p:spPr>
        <p:txBody>
          <a:bodyPr>
            <a:normAutofit/>
          </a:bodyPr>
          <a:lstStyle>
            <a:lvl1pPr marL="0" indent="0">
              <a:buNone/>
              <a:defRPr sz="1800"/>
            </a:lvl1pPr>
          </a:lstStyle>
          <a:p>
            <a:r>
              <a:rPr lang="en-US" dirty="0"/>
              <a:t>Headshot</a:t>
            </a:r>
          </a:p>
        </p:txBody>
      </p:sp>
      <p:sp>
        <p:nvSpPr>
          <p:cNvPr id="16" name="Content Placeholder 16">
            <a:extLst>
              <a:ext uri="{FF2B5EF4-FFF2-40B4-BE49-F238E27FC236}">
                <a16:creationId xmlns:a16="http://schemas.microsoft.com/office/drawing/2014/main" id="{2D513701-7FA9-C8C6-F4E2-E905E22F8062}"/>
              </a:ext>
            </a:extLst>
          </p:cNvPr>
          <p:cNvSpPr>
            <a:spLocks noGrp="1"/>
          </p:cNvSpPr>
          <p:nvPr>
            <p:ph sz="quarter" idx="20" hasCustomPrompt="1"/>
          </p:nvPr>
        </p:nvSpPr>
        <p:spPr>
          <a:xfrm>
            <a:off x="9594526" y="5210195"/>
            <a:ext cx="2286000" cy="457200"/>
          </a:xfrm>
        </p:spPr>
        <p:txBody>
          <a:bodyPr>
            <a:noAutofit/>
          </a:bodyPr>
          <a:lstStyle>
            <a:lvl1pPr marL="0" indent="0">
              <a:buNone/>
              <a:defRPr sz="2600" b="1"/>
            </a:lvl1pPr>
            <a:lvl2pPr marL="457200" indent="0">
              <a:buNone/>
              <a:defRPr sz="2600"/>
            </a:lvl2pPr>
            <a:lvl3pPr marL="914400" indent="0">
              <a:buNone/>
              <a:defRPr sz="2600"/>
            </a:lvl3pPr>
            <a:lvl4pPr marL="1371600" indent="0">
              <a:buNone/>
              <a:defRPr sz="2600"/>
            </a:lvl4pPr>
            <a:lvl5pPr marL="1828800" indent="0">
              <a:buNone/>
              <a:defRPr/>
            </a:lvl5pPr>
          </a:lstStyle>
          <a:p>
            <a:pPr lvl="0"/>
            <a:r>
              <a:rPr lang="en-US" dirty="0"/>
              <a:t>First Last</a:t>
            </a:r>
          </a:p>
        </p:txBody>
      </p:sp>
      <p:sp>
        <p:nvSpPr>
          <p:cNvPr id="17" name="Content Placeholder 19">
            <a:extLst>
              <a:ext uri="{FF2B5EF4-FFF2-40B4-BE49-F238E27FC236}">
                <a16:creationId xmlns:a16="http://schemas.microsoft.com/office/drawing/2014/main" id="{3B34C138-BB3D-47C5-1E3C-C0CB3D6D46D3}"/>
              </a:ext>
            </a:extLst>
          </p:cNvPr>
          <p:cNvSpPr>
            <a:spLocks noGrp="1"/>
          </p:cNvSpPr>
          <p:nvPr>
            <p:ph sz="quarter" idx="21" hasCustomPrompt="1"/>
          </p:nvPr>
        </p:nvSpPr>
        <p:spPr>
          <a:xfrm>
            <a:off x="9594619" y="5666863"/>
            <a:ext cx="2286000" cy="334962"/>
          </a:xfrm>
        </p:spPr>
        <p:txBody>
          <a:bodyPr>
            <a:noAutofit/>
          </a:bodyPr>
          <a:lstStyle>
            <a:lvl1pPr marL="0" indent="0">
              <a:buNone/>
              <a:defRPr sz="1600"/>
            </a:lvl1pPr>
          </a:lstStyle>
          <a:p>
            <a:pPr lvl="0"/>
            <a:r>
              <a:rPr lang="en-US" dirty="0"/>
              <a:t>Title, Job Title</a:t>
            </a:r>
          </a:p>
        </p:txBody>
      </p:sp>
      <p:sp>
        <p:nvSpPr>
          <p:cNvPr id="18" name="Text Placeholder 22">
            <a:extLst>
              <a:ext uri="{FF2B5EF4-FFF2-40B4-BE49-F238E27FC236}">
                <a16:creationId xmlns:a16="http://schemas.microsoft.com/office/drawing/2014/main" id="{EEC3FAF5-6EDF-3591-055F-22903459BD30}"/>
              </a:ext>
            </a:extLst>
          </p:cNvPr>
          <p:cNvSpPr>
            <a:spLocks noGrp="1"/>
          </p:cNvSpPr>
          <p:nvPr>
            <p:ph type="body" idx="22" hasCustomPrompt="1"/>
          </p:nvPr>
        </p:nvSpPr>
        <p:spPr>
          <a:xfrm>
            <a:off x="9594619" y="5957375"/>
            <a:ext cx="2285907" cy="365125"/>
          </a:xfrm>
        </p:spPr>
        <p:txBody>
          <a:bodyPr>
            <a:no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err="1"/>
              <a:t>flastname@plinqit.com</a:t>
            </a:r>
            <a:endParaRPr lang="en-US" dirty="0"/>
          </a:p>
        </p:txBody>
      </p:sp>
      <p:sp>
        <p:nvSpPr>
          <p:cNvPr id="6" name="Date Placeholder 5">
            <a:extLst>
              <a:ext uri="{FF2B5EF4-FFF2-40B4-BE49-F238E27FC236}">
                <a16:creationId xmlns:a16="http://schemas.microsoft.com/office/drawing/2014/main" id="{F258917B-0CD3-3C9D-B583-61E8EA58DA1C}"/>
              </a:ext>
            </a:extLst>
          </p:cNvPr>
          <p:cNvSpPr>
            <a:spLocks noGrp="1"/>
          </p:cNvSpPr>
          <p:nvPr>
            <p:ph type="dt" idx="23"/>
          </p:nvPr>
        </p:nvSpPr>
        <p:spPr/>
        <p:txBody>
          <a:bodyPr/>
          <a:lstStyle/>
          <a:p>
            <a:r>
              <a:rPr lang="en-US"/>
              <a:t>Confidential</a:t>
            </a:r>
          </a:p>
        </p:txBody>
      </p:sp>
      <p:sp>
        <p:nvSpPr>
          <p:cNvPr id="11" name="Footer Placeholder 10">
            <a:extLst>
              <a:ext uri="{FF2B5EF4-FFF2-40B4-BE49-F238E27FC236}">
                <a16:creationId xmlns:a16="http://schemas.microsoft.com/office/drawing/2014/main" id="{513C41C8-67F6-07A9-9AB2-E5A3AC2DBF12}"/>
              </a:ext>
            </a:extLst>
          </p:cNvPr>
          <p:cNvSpPr>
            <a:spLocks noGrp="1"/>
          </p:cNvSpPr>
          <p:nvPr>
            <p:ph type="ftr" sz="quarter" idx="24"/>
          </p:nvPr>
        </p:nvSpPr>
        <p:spPr/>
        <p:txBody>
          <a:bodyPr/>
          <a:lstStyle/>
          <a:p>
            <a:r>
              <a:rPr lang="en-US"/>
              <a:t>info.plinqit.com</a:t>
            </a:r>
            <a:endParaRPr lang="en-US" dirty="0"/>
          </a:p>
        </p:txBody>
      </p:sp>
      <p:sp>
        <p:nvSpPr>
          <p:cNvPr id="12" name="Slide Number Placeholder 11">
            <a:extLst>
              <a:ext uri="{FF2B5EF4-FFF2-40B4-BE49-F238E27FC236}">
                <a16:creationId xmlns:a16="http://schemas.microsoft.com/office/drawing/2014/main" id="{9CFF0F85-260C-6B00-159E-D87AF380C9C1}"/>
              </a:ext>
            </a:extLst>
          </p:cNvPr>
          <p:cNvSpPr>
            <a:spLocks noGrp="1"/>
          </p:cNvSpPr>
          <p:nvPr>
            <p:ph type="sldNum" sz="quarter" idx="25"/>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944817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2-Logo" preserve="1">
  <p:cSld name="1_Title Slide 2-Logo">
    <p:spTree>
      <p:nvGrpSpPr>
        <p:cNvPr id="1" name="Shape 17"/>
        <p:cNvGrpSpPr/>
        <p:nvPr/>
      </p:nvGrpSpPr>
      <p:grpSpPr>
        <a:xfrm>
          <a:off x="0" y="0"/>
          <a:ext cx="0" cy="0"/>
          <a:chOff x="0" y="0"/>
          <a:chExt cx="0" cy="0"/>
        </a:xfrm>
      </p:grpSpPr>
      <p:pic>
        <p:nvPicPr>
          <p:cNvPr id="30" name="Picture 29" descr="A person sitting at a desk with a computer&#10;&#10;AI-generated content may be incorrect.">
            <a:extLst>
              <a:ext uri="{FF2B5EF4-FFF2-40B4-BE49-F238E27FC236}">
                <a16:creationId xmlns:a16="http://schemas.microsoft.com/office/drawing/2014/main" id="{4B6084AA-BF39-BE45-B1E9-16D66B0C21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a:fillRect/>
          </a:stretch>
        </p:blipFill>
        <p:spPr>
          <a:xfrm>
            <a:off x="-31818" y="-33597"/>
            <a:ext cx="12223817" cy="5875535"/>
          </a:xfrm>
          <a:custGeom>
            <a:avLst/>
            <a:gdLst>
              <a:gd name="connsiteX0" fmla="*/ 9625 w 12195208"/>
              <a:gd name="connsiteY0" fmla="*/ 0 h 5861784"/>
              <a:gd name="connsiteX1" fmla="*/ 12195208 w 12195208"/>
              <a:gd name="connsiteY1" fmla="*/ 0 h 5861784"/>
              <a:gd name="connsiteX2" fmla="*/ 12195208 w 12195208"/>
              <a:gd name="connsiteY2" fmla="*/ 4706754 h 5861784"/>
              <a:gd name="connsiteX3" fmla="*/ 762201 w 12195208"/>
              <a:gd name="connsiteY3" fmla="*/ 5768870 h 5861784"/>
              <a:gd name="connsiteX4" fmla="*/ 8 w 12195208"/>
              <a:gd name="connsiteY4" fmla="*/ 5861784 h 5861784"/>
              <a:gd name="connsiteX5" fmla="*/ 0 w 12195208"/>
              <a:gd name="connsiteY5" fmla="*/ 5861784 h 586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208" h="5861784">
                <a:moveTo>
                  <a:pt x="9625" y="0"/>
                </a:moveTo>
                <a:lnTo>
                  <a:pt x="12195208" y="0"/>
                </a:lnTo>
                <a:lnTo>
                  <a:pt x="12195208" y="4706754"/>
                </a:lnTo>
                <a:cubicBezTo>
                  <a:pt x="8384206" y="5194033"/>
                  <a:pt x="4573203" y="5326004"/>
                  <a:pt x="762201" y="5768870"/>
                </a:cubicBezTo>
                <a:lnTo>
                  <a:pt x="8" y="5861784"/>
                </a:lnTo>
                <a:lnTo>
                  <a:pt x="0" y="5861784"/>
                </a:lnTo>
                <a:close/>
              </a:path>
            </a:pathLst>
          </a:custGeom>
        </p:spPr>
      </p:pic>
      <p:sp>
        <p:nvSpPr>
          <p:cNvPr id="4" name="Google Shape;26;p19">
            <a:extLst>
              <a:ext uri="{FF2B5EF4-FFF2-40B4-BE49-F238E27FC236}">
                <a16:creationId xmlns:a16="http://schemas.microsoft.com/office/drawing/2014/main" id="{C44380FD-5747-E944-5D06-989B7F015036}"/>
              </a:ext>
            </a:extLst>
          </p:cNvPr>
          <p:cNvSpPr/>
          <p:nvPr userDrawn="1"/>
        </p:nvSpPr>
        <p:spPr>
          <a:xfrm>
            <a:off x="-15909" y="-33597"/>
            <a:ext cx="12223817" cy="5861784"/>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56565A">
                  <a:alpha val="49019"/>
                </a:srgbClr>
              </a:gs>
              <a:gs pos="50000">
                <a:srgbClr val="56565A">
                  <a:alpha val="23921"/>
                </a:srgbClr>
              </a:gs>
              <a:gs pos="100000">
                <a:srgbClr val="56565A">
                  <a:alpha val="0"/>
                </a:srgbClr>
              </a:gs>
            </a:gsLst>
            <a:lin ang="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20" name="Google Shape;20;p19"/>
          <p:cNvSpPr txBox="1">
            <a:spLocks noGrp="1"/>
          </p:cNvSpPr>
          <p:nvPr>
            <p:ph type="subTitle" idx="1"/>
          </p:nvPr>
        </p:nvSpPr>
        <p:spPr>
          <a:xfrm>
            <a:off x="596348" y="3602038"/>
            <a:ext cx="10972798" cy="1655762"/>
          </a:xfrm>
          <a:prstGeom prst="rect">
            <a:avLst/>
          </a:prstGeom>
          <a:noFill/>
          <a:ln>
            <a:noFill/>
          </a:ln>
        </p:spPr>
        <p:txBody>
          <a:bodyPr spcFirstLastPara="1" wrap="square" lIns="91425" tIns="45700" rIns="91425" bIns="45700"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a:ea typeface="Lato"/>
                <a:cs typeface="Lato"/>
                <a:sym typeface="Lato"/>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8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dirty="0"/>
          </a:p>
        </p:txBody>
      </p:sp>
      <p:pic>
        <p:nvPicPr>
          <p:cNvPr id="24" name="Google Shape;24;p19"/>
          <p:cNvPicPr preferRelativeResize="0"/>
          <p:nvPr/>
        </p:nvPicPr>
        <p:blipFill rotWithShape="1">
          <a:blip r:embed="rId3">
            <a:alphaModFix/>
          </a:blip>
          <a:srcRect/>
          <a:stretch/>
        </p:blipFill>
        <p:spPr>
          <a:xfrm>
            <a:off x="609600" y="1488713"/>
            <a:ext cx="3462699" cy="1923722"/>
          </a:xfrm>
          <a:prstGeom prst="rect">
            <a:avLst/>
          </a:prstGeom>
          <a:noFill/>
          <a:ln>
            <a:noFill/>
          </a:ln>
        </p:spPr>
      </p:pic>
      <p:pic>
        <p:nvPicPr>
          <p:cNvPr id="27" name="Google Shape;27;p19"/>
          <p:cNvPicPr preferRelativeResize="0"/>
          <p:nvPr/>
        </p:nvPicPr>
        <p:blipFill rotWithShape="1">
          <a:blip r:embed="rId3">
            <a:alphaModFix/>
          </a:blip>
          <a:srcRect/>
          <a:stretch/>
        </p:blipFill>
        <p:spPr>
          <a:xfrm>
            <a:off x="609600" y="1488713"/>
            <a:ext cx="3462699" cy="1923722"/>
          </a:xfrm>
          <a:prstGeom prst="rect">
            <a:avLst/>
          </a:prstGeom>
          <a:noFill/>
          <a:ln>
            <a:noFill/>
          </a:ln>
        </p:spPr>
      </p:pic>
      <p:sp>
        <p:nvSpPr>
          <p:cNvPr id="2" name="Date Placeholder 1">
            <a:extLst>
              <a:ext uri="{FF2B5EF4-FFF2-40B4-BE49-F238E27FC236}">
                <a16:creationId xmlns:a16="http://schemas.microsoft.com/office/drawing/2014/main" id="{291B465D-AAF6-073E-D5FA-FC1982DC43F8}"/>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CF589575-C807-04BE-4CD8-5BA4BFD9612C}"/>
              </a:ext>
            </a:extLst>
          </p:cNvPr>
          <p:cNvSpPr>
            <a:spLocks noGrp="1"/>
          </p:cNvSpPr>
          <p:nvPr>
            <p:ph type="ftr" sz="quarter" idx="11"/>
          </p:nvPr>
        </p:nvSpPr>
        <p:spPr/>
        <p:txBody>
          <a:bodyPr/>
          <a:lstStyle/>
          <a:p>
            <a:r>
              <a:rPr lang="en-US"/>
              <a:t>info.plinqit.com</a:t>
            </a:r>
            <a:endParaRPr lang="en-US" dirty="0"/>
          </a:p>
        </p:txBody>
      </p:sp>
      <p:sp>
        <p:nvSpPr>
          <p:cNvPr id="5" name="Slide Number Placeholder 4">
            <a:extLst>
              <a:ext uri="{FF2B5EF4-FFF2-40B4-BE49-F238E27FC236}">
                <a16:creationId xmlns:a16="http://schemas.microsoft.com/office/drawing/2014/main" id="{E3A2F3A2-D7A8-A274-9A19-5007CE437CFC}"/>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45222535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Title Slide 4-Logo">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9" name="Freeform 8">
            <a:extLst>
              <a:ext uri="{FF2B5EF4-FFF2-40B4-BE49-F238E27FC236}">
                <a16:creationId xmlns:a16="http://schemas.microsoft.com/office/drawing/2014/main" id="{00E9892A-F39E-E34D-B15F-CFCBFA3A2025}"/>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pic>
        <p:nvPicPr>
          <p:cNvPr id="10" name="Picture 9">
            <a:extLst>
              <a:ext uri="{FF2B5EF4-FFF2-40B4-BE49-F238E27FC236}">
                <a16:creationId xmlns:a16="http://schemas.microsoft.com/office/drawing/2014/main" id="{57955DF6-8FE8-2047-8375-E3AA7C256703}"/>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2" name="Freeform 1">
            <a:extLst>
              <a:ext uri="{FF2B5EF4-FFF2-40B4-BE49-F238E27FC236}">
                <a16:creationId xmlns:a16="http://schemas.microsoft.com/office/drawing/2014/main" id="{B36841E8-75B9-2671-D88B-BAD3593092B7}"/>
              </a:ext>
            </a:extLst>
          </p:cNvPr>
          <p:cNvSpPr/>
          <p:nvPr userDrawn="1"/>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7" name="Freeform 6">
            <a:extLst>
              <a:ext uri="{FF2B5EF4-FFF2-40B4-BE49-F238E27FC236}">
                <a16:creationId xmlns:a16="http://schemas.microsoft.com/office/drawing/2014/main" id="{873FF6A5-5756-72C1-5DBB-7435FEC73F50}"/>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pic>
        <p:nvPicPr>
          <p:cNvPr id="8" name="Picture 7">
            <a:extLst>
              <a:ext uri="{FF2B5EF4-FFF2-40B4-BE49-F238E27FC236}">
                <a16:creationId xmlns:a16="http://schemas.microsoft.com/office/drawing/2014/main" id="{FEB5FC2A-E034-E0F6-EA24-3799F1A61A16}"/>
              </a:ext>
            </a:extLst>
          </p:cNvPr>
          <p:cNvPicPr>
            <a:picLocks noChangeAspect="1"/>
          </p:cNvPicPr>
          <p:nvPr userDrawn="1"/>
        </p:nvPicPr>
        <p:blipFill>
          <a:blip r:embed="rId3" cstate="print">
            <a:extLst>
              <a:ext uri="{28A0092B-C50C-407E-A947-70E740481C1C}">
                <a14:useLocalDpi xmlns:a14="http://schemas.microsoft.com/office/drawing/2010/main"/>
              </a:ext>
            </a:extLst>
          </a:blip>
          <a:srcRect/>
          <a:stretch/>
        </p:blipFill>
        <p:spPr>
          <a:xfrm>
            <a:off x="609600" y="1488713"/>
            <a:ext cx="3462699" cy="1923722"/>
          </a:xfrm>
          <a:prstGeom prst="rect">
            <a:avLst/>
          </a:prstGeom>
        </p:spPr>
      </p:pic>
      <p:sp>
        <p:nvSpPr>
          <p:cNvPr id="4" name="Picture Placeholder 4">
            <a:extLst>
              <a:ext uri="{FF2B5EF4-FFF2-40B4-BE49-F238E27FC236}">
                <a16:creationId xmlns:a16="http://schemas.microsoft.com/office/drawing/2014/main" id="{EB0AAAB6-67C0-2220-692A-C01B4D32838A}"/>
              </a:ext>
            </a:extLst>
          </p:cNvPr>
          <p:cNvSpPr>
            <a:spLocks noGrp="1"/>
          </p:cNvSpPr>
          <p:nvPr>
            <p:ph type="pic" sz="quarter" idx="16" hasCustomPrompt="1"/>
          </p:nvPr>
        </p:nvSpPr>
        <p:spPr>
          <a:xfrm>
            <a:off x="7683500" y="4929262"/>
            <a:ext cx="1839913" cy="1792213"/>
          </a:xfrm>
          <a:prstGeom prst="ellipse">
            <a:avLst/>
          </a:prstGeom>
        </p:spPr>
        <p:txBody>
          <a:bodyPr>
            <a:normAutofit/>
          </a:bodyPr>
          <a:lstStyle>
            <a:lvl1pPr marL="0" indent="0">
              <a:buNone/>
              <a:defRPr sz="1800"/>
            </a:lvl1pPr>
          </a:lstStyle>
          <a:p>
            <a:r>
              <a:rPr lang="en-US" dirty="0"/>
              <a:t>Headshot</a:t>
            </a:r>
          </a:p>
        </p:txBody>
      </p:sp>
      <p:sp>
        <p:nvSpPr>
          <p:cNvPr id="16" name="Content Placeholder 16">
            <a:extLst>
              <a:ext uri="{FF2B5EF4-FFF2-40B4-BE49-F238E27FC236}">
                <a16:creationId xmlns:a16="http://schemas.microsoft.com/office/drawing/2014/main" id="{7484FB05-53B7-5079-3FB1-11DBC73EB572}"/>
              </a:ext>
            </a:extLst>
          </p:cNvPr>
          <p:cNvSpPr>
            <a:spLocks noGrp="1"/>
          </p:cNvSpPr>
          <p:nvPr>
            <p:ph sz="quarter" idx="20" hasCustomPrompt="1"/>
          </p:nvPr>
        </p:nvSpPr>
        <p:spPr>
          <a:xfrm>
            <a:off x="9594526" y="5210195"/>
            <a:ext cx="2286000" cy="457200"/>
          </a:xfrm>
        </p:spPr>
        <p:txBody>
          <a:bodyPr>
            <a:noAutofit/>
          </a:bodyPr>
          <a:lstStyle>
            <a:lvl1pPr marL="0" indent="0">
              <a:buNone/>
              <a:defRPr sz="2600" b="1"/>
            </a:lvl1pPr>
            <a:lvl2pPr marL="457200" indent="0">
              <a:buNone/>
              <a:defRPr sz="2600"/>
            </a:lvl2pPr>
            <a:lvl3pPr marL="914400" indent="0">
              <a:buNone/>
              <a:defRPr sz="2600"/>
            </a:lvl3pPr>
            <a:lvl4pPr marL="1371600" indent="0">
              <a:buNone/>
              <a:defRPr sz="2600"/>
            </a:lvl4pPr>
            <a:lvl5pPr marL="1828800" indent="0">
              <a:buNone/>
              <a:defRPr/>
            </a:lvl5pPr>
          </a:lstStyle>
          <a:p>
            <a:pPr lvl="0"/>
            <a:r>
              <a:rPr lang="en-US" dirty="0"/>
              <a:t>First Last</a:t>
            </a:r>
          </a:p>
        </p:txBody>
      </p:sp>
      <p:sp>
        <p:nvSpPr>
          <p:cNvPr id="17" name="Content Placeholder 19">
            <a:extLst>
              <a:ext uri="{FF2B5EF4-FFF2-40B4-BE49-F238E27FC236}">
                <a16:creationId xmlns:a16="http://schemas.microsoft.com/office/drawing/2014/main" id="{90ABB804-E4C9-1237-2174-FFCA1925BA61}"/>
              </a:ext>
            </a:extLst>
          </p:cNvPr>
          <p:cNvSpPr>
            <a:spLocks noGrp="1"/>
          </p:cNvSpPr>
          <p:nvPr>
            <p:ph sz="quarter" idx="21" hasCustomPrompt="1"/>
          </p:nvPr>
        </p:nvSpPr>
        <p:spPr>
          <a:xfrm>
            <a:off x="9594619" y="5666863"/>
            <a:ext cx="2286000" cy="334962"/>
          </a:xfrm>
        </p:spPr>
        <p:txBody>
          <a:bodyPr>
            <a:noAutofit/>
          </a:bodyPr>
          <a:lstStyle>
            <a:lvl1pPr marL="0" indent="0">
              <a:buNone/>
              <a:defRPr sz="1600"/>
            </a:lvl1pPr>
          </a:lstStyle>
          <a:p>
            <a:pPr lvl="0"/>
            <a:r>
              <a:rPr lang="en-US" dirty="0"/>
              <a:t>Title, Job Title</a:t>
            </a:r>
          </a:p>
        </p:txBody>
      </p:sp>
      <p:sp>
        <p:nvSpPr>
          <p:cNvPr id="18" name="Text Placeholder 22">
            <a:extLst>
              <a:ext uri="{FF2B5EF4-FFF2-40B4-BE49-F238E27FC236}">
                <a16:creationId xmlns:a16="http://schemas.microsoft.com/office/drawing/2014/main" id="{79B7D2E0-382F-308C-C010-DA614304A566}"/>
              </a:ext>
            </a:extLst>
          </p:cNvPr>
          <p:cNvSpPr>
            <a:spLocks noGrp="1"/>
          </p:cNvSpPr>
          <p:nvPr>
            <p:ph type="body" idx="22" hasCustomPrompt="1"/>
          </p:nvPr>
        </p:nvSpPr>
        <p:spPr>
          <a:xfrm>
            <a:off x="9594619" y="5957375"/>
            <a:ext cx="2285907" cy="365125"/>
          </a:xfrm>
        </p:spPr>
        <p:txBody>
          <a:bodyPr>
            <a:noAutofit/>
          </a:bodyPr>
          <a:lstStyle>
            <a:lvl1pPr marL="0" indent="0">
              <a:buNone/>
              <a:defRPr sz="1400"/>
            </a:lvl1pPr>
            <a:lvl2pPr marL="457200" indent="0">
              <a:buNone/>
              <a:defRPr sz="1400"/>
            </a:lvl2pPr>
            <a:lvl3pPr marL="914400" indent="0">
              <a:buNone/>
              <a:defRPr sz="1400"/>
            </a:lvl3pPr>
            <a:lvl4pPr marL="1371600" indent="0">
              <a:buNone/>
              <a:defRPr sz="1400"/>
            </a:lvl4pPr>
            <a:lvl5pPr marL="1828800" indent="0">
              <a:buNone/>
              <a:defRPr sz="1400"/>
            </a:lvl5pPr>
          </a:lstStyle>
          <a:p>
            <a:pPr lvl="0"/>
            <a:r>
              <a:rPr lang="en-US" dirty="0" err="1"/>
              <a:t>flastname@plinqit.com</a:t>
            </a:r>
            <a:endParaRPr lang="en-US" dirty="0"/>
          </a:p>
        </p:txBody>
      </p:sp>
      <p:sp>
        <p:nvSpPr>
          <p:cNvPr id="6" name="Date Placeholder 5">
            <a:extLst>
              <a:ext uri="{FF2B5EF4-FFF2-40B4-BE49-F238E27FC236}">
                <a16:creationId xmlns:a16="http://schemas.microsoft.com/office/drawing/2014/main" id="{C14D8B4A-1384-F571-C4D7-EF492A719F4F}"/>
              </a:ext>
            </a:extLst>
          </p:cNvPr>
          <p:cNvSpPr>
            <a:spLocks noGrp="1"/>
          </p:cNvSpPr>
          <p:nvPr>
            <p:ph type="dt" idx="23"/>
          </p:nvPr>
        </p:nvSpPr>
        <p:spPr/>
        <p:txBody>
          <a:bodyPr/>
          <a:lstStyle/>
          <a:p>
            <a:r>
              <a:rPr lang="en-US"/>
              <a:t>Confidential</a:t>
            </a:r>
          </a:p>
        </p:txBody>
      </p:sp>
      <p:sp>
        <p:nvSpPr>
          <p:cNvPr id="11" name="Footer Placeholder 10">
            <a:extLst>
              <a:ext uri="{FF2B5EF4-FFF2-40B4-BE49-F238E27FC236}">
                <a16:creationId xmlns:a16="http://schemas.microsoft.com/office/drawing/2014/main" id="{6BFE4899-FC2C-74EC-50DA-C33500F9DA4C}"/>
              </a:ext>
            </a:extLst>
          </p:cNvPr>
          <p:cNvSpPr>
            <a:spLocks noGrp="1"/>
          </p:cNvSpPr>
          <p:nvPr>
            <p:ph type="ftr" sz="quarter" idx="24"/>
          </p:nvPr>
        </p:nvSpPr>
        <p:spPr/>
        <p:txBody>
          <a:bodyPr/>
          <a:lstStyle/>
          <a:p>
            <a:r>
              <a:rPr lang="en-US"/>
              <a:t>info.plinqit.com</a:t>
            </a:r>
            <a:endParaRPr lang="en-US" dirty="0"/>
          </a:p>
        </p:txBody>
      </p:sp>
      <p:sp>
        <p:nvSpPr>
          <p:cNvPr id="12" name="Slide Number Placeholder 11">
            <a:extLst>
              <a:ext uri="{FF2B5EF4-FFF2-40B4-BE49-F238E27FC236}">
                <a16:creationId xmlns:a16="http://schemas.microsoft.com/office/drawing/2014/main" id="{36111F9D-E66F-80F8-E1F3-0E3A92BBBA7E}"/>
              </a:ext>
            </a:extLst>
          </p:cNvPr>
          <p:cNvSpPr>
            <a:spLocks noGrp="1"/>
          </p:cNvSpPr>
          <p:nvPr>
            <p:ph type="sldNum" sz="quarter" idx="25"/>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0594544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Title Slide 1">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dpi="0" rotWithShape="1">
            <a:blip r:embed="rId2" cstate="hq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5" name="Freeform 24">
            <a:extLst>
              <a:ext uri="{FF2B5EF4-FFF2-40B4-BE49-F238E27FC236}">
                <a16:creationId xmlns:a16="http://schemas.microsoft.com/office/drawing/2014/main" id="{80D38B31-8EDA-A745-BF0A-9A87AFF67784}"/>
              </a:ext>
            </a:extLst>
          </p:cNvPr>
          <p:cNvSpPr/>
          <p:nvPr/>
        </p:nvSpPr>
        <p:spPr>
          <a:xfrm>
            <a:off x="-19878"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B74598C5-9C2B-7D4E-8F2E-08DA8DBDBEF3}"/>
              </a:ext>
            </a:extLst>
          </p:cNvPr>
          <p:cNvSpPr>
            <a:spLocks noGrp="1"/>
          </p:cNvSpPr>
          <p:nvPr>
            <p:ph type="ctrTitle"/>
          </p:nvPr>
        </p:nvSpPr>
        <p:spPr>
          <a:xfrm>
            <a:off x="596348" y="1122363"/>
            <a:ext cx="10972798" cy="2387600"/>
          </a:xfrm>
          <a:prstGeom prst="rect">
            <a:avLst/>
          </a:prstGeom>
        </p:spPr>
        <p:txBody>
          <a:bodyPr anchor="b"/>
          <a:lstStyle>
            <a:lvl1pPr algn="l">
              <a:defRPr sz="6000" b="0" i="0">
                <a:solidFill>
                  <a:schemeClr val="bg1"/>
                </a:solidFill>
                <a:latin typeface="Lato" panose="020F0502020204030203"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Freeform 6">
            <a:extLst>
              <a:ext uri="{FF2B5EF4-FFF2-40B4-BE49-F238E27FC236}">
                <a16:creationId xmlns:a16="http://schemas.microsoft.com/office/drawing/2014/main" id="{D5221D8C-CC65-5AB5-C54D-ABCF9FF38E9D}"/>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dpi="0" rotWithShape="1">
            <a:blip r:embed="rId2" cstate="hqprint">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8" name="Freeform 7">
            <a:extLst>
              <a:ext uri="{FF2B5EF4-FFF2-40B4-BE49-F238E27FC236}">
                <a16:creationId xmlns:a16="http://schemas.microsoft.com/office/drawing/2014/main" id="{98DD82DC-3E0A-B620-9FF5-5C83E5854428}"/>
              </a:ext>
            </a:extLst>
          </p:cNvPr>
          <p:cNvSpPr/>
          <p:nvPr userDrawn="1"/>
        </p:nvSpPr>
        <p:spPr>
          <a:xfrm>
            <a:off x="-19878"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5" name="Date Placeholder 4">
            <a:extLst>
              <a:ext uri="{FF2B5EF4-FFF2-40B4-BE49-F238E27FC236}">
                <a16:creationId xmlns:a16="http://schemas.microsoft.com/office/drawing/2014/main" id="{C601D8E2-C68C-D31B-B345-A90599983A3C}"/>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D8A4BD61-C54D-CB04-FA27-9C612F064A4E}"/>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5341B216-2047-E228-8BBD-BF67E7397080}"/>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04790691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1_Title Slide 2">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5" name="Freeform 24">
            <a:extLst>
              <a:ext uri="{FF2B5EF4-FFF2-40B4-BE49-F238E27FC236}">
                <a16:creationId xmlns:a16="http://schemas.microsoft.com/office/drawing/2014/main" id="{80D38B31-8EDA-A745-BF0A-9A87AFF67784}"/>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B74598C5-9C2B-7D4E-8F2E-08DA8DBDBEF3}"/>
              </a:ext>
            </a:extLst>
          </p:cNvPr>
          <p:cNvSpPr>
            <a:spLocks noGrp="1"/>
          </p:cNvSpPr>
          <p:nvPr>
            <p:ph type="ctrTitle"/>
          </p:nvPr>
        </p:nvSpPr>
        <p:spPr>
          <a:xfrm>
            <a:off x="596348" y="1122363"/>
            <a:ext cx="10972798" cy="2387600"/>
          </a:xfrm>
          <a:prstGeom prst="rect">
            <a:avLst/>
          </a:prstGeom>
        </p:spPr>
        <p:txBody>
          <a:bodyPr anchor="b"/>
          <a:lstStyle>
            <a:lvl1pPr algn="l">
              <a:defRPr sz="6000" b="0" i="0">
                <a:solidFill>
                  <a:schemeClr val="bg1"/>
                </a:solidFill>
                <a:latin typeface="Lato" panose="020F0502020204030203"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Freeform 6">
            <a:extLst>
              <a:ext uri="{FF2B5EF4-FFF2-40B4-BE49-F238E27FC236}">
                <a16:creationId xmlns:a16="http://schemas.microsoft.com/office/drawing/2014/main" id="{E8DD483D-DFCB-14B6-4470-AF91D08FD90B}"/>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8" name="Freeform 7">
            <a:extLst>
              <a:ext uri="{FF2B5EF4-FFF2-40B4-BE49-F238E27FC236}">
                <a16:creationId xmlns:a16="http://schemas.microsoft.com/office/drawing/2014/main" id="{45D1C81E-7F90-C34C-4B91-BE86228ACE2D}"/>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5" name="Date Placeholder 4">
            <a:extLst>
              <a:ext uri="{FF2B5EF4-FFF2-40B4-BE49-F238E27FC236}">
                <a16:creationId xmlns:a16="http://schemas.microsoft.com/office/drawing/2014/main" id="{D1577641-163E-2011-124C-CF5A262FACC0}"/>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2B1FCE1B-4AAB-5D8E-AA04-968FDF0EB7E6}"/>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5B09E8B5-60A3-ED85-188A-7D6C2AF16CAF}"/>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74419184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Title Slide 3">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5" name="Freeform 24">
            <a:extLst>
              <a:ext uri="{FF2B5EF4-FFF2-40B4-BE49-F238E27FC236}">
                <a16:creationId xmlns:a16="http://schemas.microsoft.com/office/drawing/2014/main" id="{80D38B31-8EDA-A745-BF0A-9A87AFF67784}"/>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B74598C5-9C2B-7D4E-8F2E-08DA8DBDBEF3}"/>
              </a:ext>
            </a:extLst>
          </p:cNvPr>
          <p:cNvSpPr>
            <a:spLocks noGrp="1"/>
          </p:cNvSpPr>
          <p:nvPr>
            <p:ph type="ctrTitle"/>
          </p:nvPr>
        </p:nvSpPr>
        <p:spPr>
          <a:xfrm>
            <a:off x="596348" y="1122363"/>
            <a:ext cx="10972798" cy="2387600"/>
          </a:xfrm>
          <a:prstGeom prst="rect">
            <a:avLst/>
          </a:prstGeom>
        </p:spPr>
        <p:txBody>
          <a:bodyPr anchor="b"/>
          <a:lstStyle>
            <a:lvl1pPr algn="l">
              <a:defRPr sz="6000" b="0" i="0">
                <a:solidFill>
                  <a:schemeClr val="bg1"/>
                </a:solidFill>
                <a:latin typeface="Lato" panose="020F0502020204030203"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Freeform 6">
            <a:extLst>
              <a:ext uri="{FF2B5EF4-FFF2-40B4-BE49-F238E27FC236}">
                <a16:creationId xmlns:a16="http://schemas.microsoft.com/office/drawing/2014/main" id="{B8CD75B1-62A7-9939-1A2D-4E042093F5CA}"/>
              </a:ext>
            </a:extLst>
          </p:cNvPr>
          <p:cNvSpPr/>
          <p:nvPr userDrawn="1"/>
        </p:nvSpPr>
        <p:spPr>
          <a:xfrm>
            <a:off x="-9626" y="0"/>
            <a:ext cx="12198096"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hq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8" name="Freeform 7">
            <a:extLst>
              <a:ext uri="{FF2B5EF4-FFF2-40B4-BE49-F238E27FC236}">
                <a16:creationId xmlns:a16="http://schemas.microsoft.com/office/drawing/2014/main" id="{EE2C3E17-A0FF-485B-70BB-5B55FCE7506A}"/>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5" name="Date Placeholder 4">
            <a:extLst>
              <a:ext uri="{FF2B5EF4-FFF2-40B4-BE49-F238E27FC236}">
                <a16:creationId xmlns:a16="http://schemas.microsoft.com/office/drawing/2014/main" id="{DC05928F-D8BA-EE28-F349-34A98C57C48E}"/>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216F94D6-FD07-8257-C71F-3E625E5D252E}"/>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5767EBC2-E9CC-CA1E-C880-F738A621CF60}"/>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9699151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Title Slide 4">
    <p:spTree>
      <p:nvGrpSpPr>
        <p:cNvPr id="1" name=""/>
        <p:cNvGrpSpPr/>
        <p:nvPr/>
      </p:nvGrpSpPr>
      <p:grpSpPr>
        <a:xfrm>
          <a:off x="0" y="0"/>
          <a:ext cx="0" cy="0"/>
          <a:chOff x="0" y="0"/>
          <a:chExt cx="0" cy="0"/>
        </a:xfrm>
      </p:grpSpPr>
      <p:sp>
        <p:nvSpPr>
          <p:cNvPr id="22" name="Freeform 21">
            <a:extLst>
              <a:ext uri="{FF2B5EF4-FFF2-40B4-BE49-F238E27FC236}">
                <a16:creationId xmlns:a16="http://schemas.microsoft.com/office/drawing/2014/main" id="{0ED4C732-E791-3F44-947B-BAF5ED29BC33}"/>
              </a:ext>
            </a:extLst>
          </p:cNvPr>
          <p:cNvSpPr/>
          <p:nvPr/>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5" name="Freeform 24">
            <a:extLst>
              <a:ext uri="{FF2B5EF4-FFF2-40B4-BE49-F238E27FC236}">
                <a16:creationId xmlns:a16="http://schemas.microsoft.com/office/drawing/2014/main" id="{80D38B31-8EDA-A745-BF0A-9A87AFF67784}"/>
              </a:ext>
            </a:extLst>
          </p:cNvPr>
          <p:cNvSpPr/>
          <p:nvPr/>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B74598C5-9C2B-7D4E-8F2E-08DA8DBDBEF3}"/>
              </a:ext>
            </a:extLst>
          </p:cNvPr>
          <p:cNvSpPr>
            <a:spLocks noGrp="1"/>
          </p:cNvSpPr>
          <p:nvPr>
            <p:ph type="ctrTitle"/>
          </p:nvPr>
        </p:nvSpPr>
        <p:spPr>
          <a:xfrm>
            <a:off x="596348" y="1122363"/>
            <a:ext cx="10972798" cy="2387600"/>
          </a:xfrm>
          <a:prstGeom prst="rect">
            <a:avLst/>
          </a:prstGeom>
        </p:spPr>
        <p:txBody>
          <a:bodyPr anchor="b"/>
          <a:lstStyle>
            <a:lvl1pPr algn="l">
              <a:defRPr sz="6000" b="0" i="0">
                <a:solidFill>
                  <a:schemeClr val="bg1"/>
                </a:solidFill>
                <a:latin typeface="Lato" panose="020F0502020204030203"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Freeform 6">
            <a:extLst>
              <a:ext uri="{FF2B5EF4-FFF2-40B4-BE49-F238E27FC236}">
                <a16:creationId xmlns:a16="http://schemas.microsoft.com/office/drawing/2014/main" id="{C6188331-A9CE-6FCB-5F7D-EE73B07EBF22}"/>
              </a:ext>
            </a:extLst>
          </p:cNvPr>
          <p:cNvSpPr/>
          <p:nvPr userDrawn="1"/>
        </p:nvSpPr>
        <p:spPr>
          <a:xfrm>
            <a:off x="-9626"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blipFill>
            <a:blip r:embed="rId2" cstate="print">
              <a:extLst>
                <a:ext uri="{28A0092B-C50C-407E-A947-70E740481C1C}">
                  <a14:useLocalDpi xmlns:a14="http://schemas.microsoft.com/office/drawing/2010/main"/>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8" name="Freeform 7">
            <a:extLst>
              <a:ext uri="{FF2B5EF4-FFF2-40B4-BE49-F238E27FC236}">
                <a16:creationId xmlns:a16="http://schemas.microsoft.com/office/drawing/2014/main" id="{9AD78222-0CB5-A872-9029-7BA7B16661B0}"/>
              </a:ext>
            </a:extLst>
          </p:cNvPr>
          <p:cNvSpPr/>
          <p:nvPr userDrawn="1"/>
        </p:nvSpPr>
        <p:spPr>
          <a:xfrm>
            <a:off x="-9626"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0">
                <a:schemeClr val="tx1">
                  <a:alpha val="50000"/>
                </a:schemeClr>
              </a:gs>
              <a:gs pos="50000">
                <a:schemeClr val="tx1">
                  <a:alpha val="25000"/>
                </a:schemeClr>
              </a:gs>
              <a:gs pos="100000">
                <a:schemeClr val="tx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5" name="Date Placeholder 4">
            <a:extLst>
              <a:ext uri="{FF2B5EF4-FFF2-40B4-BE49-F238E27FC236}">
                <a16:creationId xmlns:a16="http://schemas.microsoft.com/office/drawing/2014/main" id="{0E624126-3AAA-3C69-5133-3C5F146D4419}"/>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2E4D80B1-E7BC-02B2-700E-F4D447813FED}"/>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6DC91647-639F-8483-CCEB-D5D2C8E8FEAB}"/>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24703519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2" preserve="1" userDrawn="1">
  <p:cSld name="2_Title Slide 2">
    <p:spTree>
      <p:nvGrpSpPr>
        <p:cNvPr id="1" name="Shape 76"/>
        <p:cNvGrpSpPr/>
        <p:nvPr/>
      </p:nvGrpSpPr>
      <p:grpSpPr>
        <a:xfrm>
          <a:off x="0" y="0"/>
          <a:ext cx="0" cy="0"/>
          <a:chOff x="0" y="0"/>
          <a:chExt cx="0" cy="0"/>
        </a:xfrm>
      </p:grpSpPr>
      <p:pic>
        <p:nvPicPr>
          <p:cNvPr id="17" name="Picture 16" descr="A group of people in an office&#10;&#10;Description automatically generated">
            <a:extLst>
              <a:ext uri="{FF2B5EF4-FFF2-40B4-BE49-F238E27FC236}">
                <a16:creationId xmlns:a16="http://schemas.microsoft.com/office/drawing/2014/main" id="{1D98ABDF-5F67-FF4B-AF4B-BDA45A8714A2}"/>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a:xfrm>
            <a:off x="76" y="0"/>
            <a:ext cx="12201549" cy="5815910"/>
          </a:xfrm>
          <a:custGeom>
            <a:avLst/>
            <a:gdLst>
              <a:gd name="connsiteX0" fmla="*/ 9554 w 12201549"/>
              <a:gd name="connsiteY0" fmla="*/ 0 h 5815910"/>
              <a:gd name="connsiteX1" fmla="*/ 12201549 w 12201549"/>
              <a:gd name="connsiteY1" fmla="*/ 0 h 5815910"/>
              <a:gd name="connsiteX2" fmla="*/ 12201549 w 12201549"/>
              <a:gd name="connsiteY2" fmla="*/ 4706754 h 5815910"/>
              <a:gd name="connsiteX3" fmla="*/ 762526 w 12201549"/>
              <a:gd name="connsiteY3" fmla="*/ 5768870 h 5815910"/>
              <a:gd name="connsiteX4" fmla="*/ 376441 w 12201549"/>
              <a:gd name="connsiteY4" fmla="*/ 5815910 h 5815910"/>
              <a:gd name="connsiteX5" fmla="*/ 0 w 12201549"/>
              <a:gd name="connsiteY5" fmla="*/ 5815910 h 581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1549" h="5815910">
                <a:moveTo>
                  <a:pt x="9554" y="0"/>
                </a:moveTo>
                <a:lnTo>
                  <a:pt x="12201549" y="0"/>
                </a:lnTo>
                <a:lnTo>
                  <a:pt x="12201549" y="4706754"/>
                </a:lnTo>
                <a:cubicBezTo>
                  <a:pt x="8388541" y="5194033"/>
                  <a:pt x="4575534" y="5326004"/>
                  <a:pt x="762526" y="5768870"/>
                </a:cubicBezTo>
                <a:lnTo>
                  <a:pt x="376441" y="5815910"/>
                </a:lnTo>
                <a:lnTo>
                  <a:pt x="0" y="5815910"/>
                </a:lnTo>
                <a:close/>
              </a:path>
            </a:pathLst>
          </a:custGeom>
        </p:spPr>
      </p:pic>
      <p:sp>
        <p:nvSpPr>
          <p:cNvPr id="78" name="Google Shape;78;p27"/>
          <p:cNvSpPr/>
          <p:nvPr/>
        </p:nvSpPr>
        <p:spPr>
          <a:xfrm>
            <a:off x="-18064" y="-22938"/>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66941"/>
                </a:srgbClr>
              </a:gs>
              <a:gs pos="49000">
                <a:srgbClr val="000000">
                  <a:alpha val="39943"/>
                </a:srgbClr>
              </a:gs>
              <a:gs pos="99000">
                <a:srgbClr val="000000">
                  <a:alpha val="15962"/>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Google Shape;79;p27">
            <a:extLst>
              <a:ext uri="{FF2B5EF4-FFF2-40B4-BE49-F238E27FC236}">
                <a16:creationId xmlns:a16="http://schemas.microsoft.com/office/drawing/2014/main" id="{1EEAA7F3-2452-B2D9-ABF6-863851AB9FF4}"/>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0"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3" name="Google Shape;80;p27">
            <a:extLst>
              <a:ext uri="{FF2B5EF4-FFF2-40B4-BE49-F238E27FC236}">
                <a16:creationId xmlns:a16="http://schemas.microsoft.com/office/drawing/2014/main" id="{E12D6AC6-25CE-0AE3-09DE-D976BE38A4DC}"/>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7" name="Date Placeholder 6">
            <a:extLst>
              <a:ext uri="{FF2B5EF4-FFF2-40B4-BE49-F238E27FC236}">
                <a16:creationId xmlns:a16="http://schemas.microsoft.com/office/drawing/2014/main" id="{779A8C1C-6F96-489C-C7AF-7D0C3D967BFF}"/>
              </a:ext>
            </a:extLst>
          </p:cNvPr>
          <p:cNvSpPr>
            <a:spLocks noGrp="1"/>
          </p:cNvSpPr>
          <p:nvPr>
            <p:ph type="dt" idx="10"/>
          </p:nvPr>
        </p:nvSpPr>
        <p:spPr/>
        <p:txBody>
          <a:bodyPr/>
          <a:lstStyle/>
          <a:p>
            <a:r>
              <a:rPr lang="en-US"/>
              <a:t>Confidential</a:t>
            </a:r>
          </a:p>
        </p:txBody>
      </p:sp>
      <p:sp>
        <p:nvSpPr>
          <p:cNvPr id="8" name="Footer Placeholder 7">
            <a:extLst>
              <a:ext uri="{FF2B5EF4-FFF2-40B4-BE49-F238E27FC236}">
                <a16:creationId xmlns:a16="http://schemas.microsoft.com/office/drawing/2014/main" id="{8A2B6EE0-F383-EFF6-C8C2-0DA6D7B17A72}"/>
              </a:ext>
            </a:extLst>
          </p:cNvPr>
          <p:cNvSpPr>
            <a:spLocks noGrp="1"/>
          </p:cNvSpPr>
          <p:nvPr>
            <p:ph type="ftr" sz="quarter" idx="11"/>
          </p:nvPr>
        </p:nvSpPr>
        <p:spPr/>
        <p:txBody>
          <a:bodyPr/>
          <a:lstStyle/>
          <a:p>
            <a:r>
              <a:rPr lang="en-US"/>
              <a:t>info.plinqit.com</a:t>
            </a:r>
            <a:endParaRPr lang="en-US" dirty="0"/>
          </a:p>
        </p:txBody>
      </p:sp>
      <p:sp>
        <p:nvSpPr>
          <p:cNvPr id="9" name="Slide Number Placeholder 8">
            <a:extLst>
              <a:ext uri="{FF2B5EF4-FFF2-40B4-BE49-F238E27FC236}">
                <a16:creationId xmlns:a16="http://schemas.microsoft.com/office/drawing/2014/main" id="{0C952E43-C5DA-3BC2-9A97-5FA75713B351}"/>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77130718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2" preserve="1" userDrawn="1">
  <p:cSld name="2_Title Slide 2">
    <p:spTree>
      <p:nvGrpSpPr>
        <p:cNvPr id="1" name="Shape 76"/>
        <p:cNvGrpSpPr/>
        <p:nvPr/>
      </p:nvGrpSpPr>
      <p:grpSpPr>
        <a:xfrm>
          <a:off x="0" y="0"/>
          <a:ext cx="0" cy="0"/>
          <a:chOff x="0" y="0"/>
          <a:chExt cx="0" cy="0"/>
        </a:xfrm>
      </p:grpSpPr>
      <p:pic>
        <p:nvPicPr>
          <p:cNvPr id="17" name="Picture 16">
            <a:extLst>
              <a:ext uri="{FF2B5EF4-FFF2-40B4-BE49-F238E27FC236}">
                <a16:creationId xmlns:a16="http://schemas.microsoft.com/office/drawing/2014/main" id="{1D98ABDF-5F67-FF4B-AF4B-BDA45A8714A2}"/>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76" y="0"/>
            <a:ext cx="12201549" cy="5815910"/>
          </a:xfrm>
          <a:custGeom>
            <a:avLst/>
            <a:gdLst>
              <a:gd name="connsiteX0" fmla="*/ 9554 w 12201549"/>
              <a:gd name="connsiteY0" fmla="*/ 0 h 5815910"/>
              <a:gd name="connsiteX1" fmla="*/ 12201549 w 12201549"/>
              <a:gd name="connsiteY1" fmla="*/ 0 h 5815910"/>
              <a:gd name="connsiteX2" fmla="*/ 12201549 w 12201549"/>
              <a:gd name="connsiteY2" fmla="*/ 4706754 h 5815910"/>
              <a:gd name="connsiteX3" fmla="*/ 762526 w 12201549"/>
              <a:gd name="connsiteY3" fmla="*/ 5768870 h 5815910"/>
              <a:gd name="connsiteX4" fmla="*/ 376441 w 12201549"/>
              <a:gd name="connsiteY4" fmla="*/ 5815910 h 5815910"/>
              <a:gd name="connsiteX5" fmla="*/ 0 w 12201549"/>
              <a:gd name="connsiteY5" fmla="*/ 5815910 h 581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1549" h="5815910">
                <a:moveTo>
                  <a:pt x="9554" y="0"/>
                </a:moveTo>
                <a:lnTo>
                  <a:pt x="12201549" y="0"/>
                </a:lnTo>
                <a:lnTo>
                  <a:pt x="12201549" y="4706754"/>
                </a:lnTo>
                <a:cubicBezTo>
                  <a:pt x="8388541" y="5194033"/>
                  <a:pt x="4575534" y="5326004"/>
                  <a:pt x="762526" y="5768870"/>
                </a:cubicBezTo>
                <a:lnTo>
                  <a:pt x="376441" y="5815910"/>
                </a:lnTo>
                <a:lnTo>
                  <a:pt x="0" y="5815910"/>
                </a:lnTo>
                <a:close/>
              </a:path>
            </a:pathLst>
          </a:custGeom>
        </p:spPr>
      </p:pic>
      <p:sp>
        <p:nvSpPr>
          <p:cNvPr id="78" name="Google Shape;78;p27"/>
          <p:cNvSpPr/>
          <p:nvPr/>
        </p:nvSpPr>
        <p:spPr>
          <a:xfrm>
            <a:off x="0"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Google Shape;79;p27">
            <a:extLst>
              <a:ext uri="{FF2B5EF4-FFF2-40B4-BE49-F238E27FC236}">
                <a16:creationId xmlns:a16="http://schemas.microsoft.com/office/drawing/2014/main" id="{EA96B48B-21AB-3CA4-2919-10077BAF77A3}"/>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0"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5" name="Google Shape;80;p27">
            <a:extLst>
              <a:ext uri="{FF2B5EF4-FFF2-40B4-BE49-F238E27FC236}">
                <a16:creationId xmlns:a16="http://schemas.microsoft.com/office/drawing/2014/main" id="{3BF522C4-598B-80E0-BA49-526EFB6F5232}"/>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7" name="Date Placeholder 6">
            <a:extLst>
              <a:ext uri="{FF2B5EF4-FFF2-40B4-BE49-F238E27FC236}">
                <a16:creationId xmlns:a16="http://schemas.microsoft.com/office/drawing/2014/main" id="{F1DF096D-E817-769A-A5D5-50807C7B1A94}"/>
              </a:ext>
            </a:extLst>
          </p:cNvPr>
          <p:cNvSpPr>
            <a:spLocks noGrp="1"/>
          </p:cNvSpPr>
          <p:nvPr>
            <p:ph type="dt" idx="10"/>
          </p:nvPr>
        </p:nvSpPr>
        <p:spPr/>
        <p:txBody>
          <a:bodyPr/>
          <a:lstStyle/>
          <a:p>
            <a:r>
              <a:rPr lang="en-US"/>
              <a:t>Confidential</a:t>
            </a:r>
          </a:p>
        </p:txBody>
      </p:sp>
      <p:sp>
        <p:nvSpPr>
          <p:cNvPr id="8" name="Footer Placeholder 7">
            <a:extLst>
              <a:ext uri="{FF2B5EF4-FFF2-40B4-BE49-F238E27FC236}">
                <a16:creationId xmlns:a16="http://schemas.microsoft.com/office/drawing/2014/main" id="{9BD73F28-32FE-3734-D5BC-02D627CA728E}"/>
              </a:ext>
            </a:extLst>
          </p:cNvPr>
          <p:cNvSpPr>
            <a:spLocks noGrp="1"/>
          </p:cNvSpPr>
          <p:nvPr>
            <p:ph type="ftr" sz="quarter" idx="11"/>
          </p:nvPr>
        </p:nvSpPr>
        <p:spPr/>
        <p:txBody>
          <a:bodyPr/>
          <a:lstStyle/>
          <a:p>
            <a:r>
              <a:rPr lang="en-US"/>
              <a:t>info.plinqit.com</a:t>
            </a:r>
            <a:endParaRPr lang="en-US" dirty="0"/>
          </a:p>
        </p:txBody>
      </p:sp>
      <p:sp>
        <p:nvSpPr>
          <p:cNvPr id="9" name="Slide Number Placeholder 8">
            <a:extLst>
              <a:ext uri="{FF2B5EF4-FFF2-40B4-BE49-F238E27FC236}">
                <a16:creationId xmlns:a16="http://schemas.microsoft.com/office/drawing/2014/main" id="{C9EF2E8E-7084-2D48-C2F1-D82687C8AB39}"/>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49269341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Slide 2" preserve="1">
  <p:cSld name="2_Title Slide 2">
    <p:spTree>
      <p:nvGrpSpPr>
        <p:cNvPr id="1" name="Shape 76"/>
        <p:cNvGrpSpPr/>
        <p:nvPr/>
      </p:nvGrpSpPr>
      <p:grpSpPr>
        <a:xfrm>
          <a:off x="0" y="0"/>
          <a:ext cx="0" cy="0"/>
          <a:chOff x="0" y="0"/>
          <a:chExt cx="0" cy="0"/>
        </a:xfrm>
      </p:grpSpPr>
      <p:pic>
        <p:nvPicPr>
          <p:cNvPr id="17" name="Picture 16">
            <a:extLst>
              <a:ext uri="{FF2B5EF4-FFF2-40B4-BE49-F238E27FC236}">
                <a16:creationId xmlns:a16="http://schemas.microsoft.com/office/drawing/2014/main" id="{1D98ABDF-5F67-FF4B-AF4B-BDA45A8714A2}"/>
              </a:ext>
            </a:extLst>
          </p:cNvPr>
          <p:cNvPicPr>
            <a:picLocks noChangeAspect="1"/>
          </p:cNvPicPr>
          <p:nvPr/>
        </p:nvPicPr>
        <p:blipFill>
          <a:blip r:embed="rId2">
            <a:extLst>
              <a:ext uri="{28A0092B-C50C-407E-A947-70E740481C1C}">
                <a14:useLocalDpi xmlns:a14="http://schemas.microsoft.com/office/drawing/2010/main"/>
              </a:ext>
            </a:extLst>
          </a:blip>
          <a:srcRect/>
          <a:stretch/>
        </p:blipFill>
        <p:spPr>
          <a:xfrm>
            <a:off x="76" y="0"/>
            <a:ext cx="12201549" cy="5815910"/>
          </a:xfrm>
          <a:custGeom>
            <a:avLst/>
            <a:gdLst>
              <a:gd name="connsiteX0" fmla="*/ 9554 w 12201549"/>
              <a:gd name="connsiteY0" fmla="*/ 0 h 5815910"/>
              <a:gd name="connsiteX1" fmla="*/ 12201549 w 12201549"/>
              <a:gd name="connsiteY1" fmla="*/ 0 h 5815910"/>
              <a:gd name="connsiteX2" fmla="*/ 12201549 w 12201549"/>
              <a:gd name="connsiteY2" fmla="*/ 4706754 h 5815910"/>
              <a:gd name="connsiteX3" fmla="*/ 762526 w 12201549"/>
              <a:gd name="connsiteY3" fmla="*/ 5768870 h 5815910"/>
              <a:gd name="connsiteX4" fmla="*/ 376441 w 12201549"/>
              <a:gd name="connsiteY4" fmla="*/ 5815910 h 5815910"/>
              <a:gd name="connsiteX5" fmla="*/ 0 w 12201549"/>
              <a:gd name="connsiteY5" fmla="*/ 5815910 h 581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1549" h="5815910">
                <a:moveTo>
                  <a:pt x="9554" y="0"/>
                </a:moveTo>
                <a:lnTo>
                  <a:pt x="12201549" y="0"/>
                </a:lnTo>
                <a:lnTo>
                  <a:pt x="12201549" y="4706754"/>
                </a:lnTo>
                <a:cubicBezTo>
                  <a:pt x="8388541" y="5194033"/>
                  <a:pt x="4575534" y="5326004"/>
                  <a:pt x="762526" y="5768870"/>
                </a:cubicBezTo>
                <a:lnTo>
                  <a:pt x="376441" y="5815910"/>
                </a:lnTo>
                <a:lnTo>
                  <a:pt x="0" y="5815910"/>
                </a:lnTo>
                <a:close/>
              </a:path>
            </a:pathLst>
          </a:custGeom>
        </p:spPr>
      </p:pic>
      <p:sp>
        <p:nvSpPr>
          <p:cNvPr id="78" name="Google Shape;78;p27"/>
          <p:cNvSpPr/>
          <p:nvPr/>
        </p:nvSpPr>
        <p:spPr>
          <a:xfrm>
            <a:off x="-18064" y="-22938"/>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0" name="Google Shape;79;p27">
            <a:extLst>
              <a:ext uri="{FF2B5EF4-FFF2-40B4-BE49-F238E27FC236}">
                <a16:creationId xmlns:a16="http://schemas.microsoft.com/office/drawing/2014/main" id="{919C8BF3-0938-7CDE-1214-2812254888C9}"/>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1"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11" name="Google Shape;80;p27">
            <a:extLst>
              <a:ext uri="{FF2B5EF4-FFF2-40B4-BE49-F238E27FC236}">
                <a16:creationId xmlns:a16="http://schemas.microsoft.com/office/drawing/2014/main" id="{7425C27D-A10E-6013-5C02-E18FA80EACA7}"/>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5" name="Date Placeholder 4">
            <a:extLst>
              <a:ext uri="{FF2B5EF4-FFF2-40B4-BE49-F238E27FC236}">
                <a16:creationId xmlns:a16="http://schemas.microsoft.com/office/drawing/2014/main" id="{A20A51A3-78A8-10C9-D099-FF9F45FB93F2}"/>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59BE40D4-141B-CC21-FEA1-1620058870AA}"/>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040E0ED9-6B15-E192-955E-70FC6A0385E2}"/>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99062397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2" preserve="1">
  <p:cSld name="2_Title Slide 2">
    <p:spTree>
      <p:nvGrpSpPr>
        <p:cNvPr id="1" name="Shape 76"/>
        <p:cNvGrpSpPr/>
        <p:nvPr/>
      </p:nvGrpSpPr>
      <p:grpSpPr>
        <a:xfrm>
          <a:off x="0" y="0"/>
          <a:ext cx="0" cy="0"/>
          <a:chOff x="0" y="0"/>
          <a:chExt cx="0" cy="0"/>
        </a:xfrm>
      </p:grpSpPr>
      <p:pic>
        <p:nvPicPr>
          <p:cNvPr id="14" name="Picture 13" descr="A picture containing person&#10;&#10;Description automatically generated">
            <a:extLst>
              <a:ext uri="{FF2B5EF4-FFF2-40B4-BE49-F238E27FC236}">
                <a16:creationId xmlns:a16="http://schemas.microsoft.com/office/drawing/2014/main" id="{D23F6D0F-A5E2-1C36-ABAC-159ED1E4E7EF}"/>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a:xfrm>
            <a:off x="-18064" y="-55189"/>
            <a:ext cx="12201625" cy="5861784"/>
          </a:xfrm>
          <a:custGeom>
            <a:avLst/>
            <a:gdLst>
              <a:gd name="connsiteX0" fmla="*/ 9630 w 12201625"/>
              <a:gd name="connsiteY0" fmla="*/ 0 h 5861784"/>
              <a:gd name="connsiteX1" fmla="*/ 12201625 w 12201625"/>
              <a:gd name="connsiteY1" fmla="*/ 0 h 5861784"/>
              <a:gd name="connsiteX2" fmla="*/ 12201625 w 12201625"/>
              <a:gd name="connsiteY2" fmla="*/ 4706753 h 5861784"/>
              <a:gd name="connsiteX3" fmla="*/ 0 w 12201625"/>
              <a:gd name="connsiteY3" fmla="*/ 5861784 h 5861784"/>
            </a:gdLst>
            <a:ahLst/>
            <a:cxnLst>
              <a:cxn ang="0">
                <a:pos x="connsiteX0" y="connsiteY0"/>
              </a:cxn>
              <a:cxn ang="0">
                <a:pos x="connsiteX1" y="connsiteY1"/>
              </a:cxn>
              <a:cxn ang="0">
                <a:pos x="connsiteX2" y="connsiteY2"/>
              </a:cxn>
              <a:cxn ang="0">
                <a:pos x="connsiteX3" y="connsiteY3"/>
              </a:cxn>
            </a:cxnLst>
            <a:rect l="l" t="t" r="r" b="b"/>
            <a:pathLst>
              <a:path w="12201625" h="5861784">
                <a:moveTo>
                  <a:pt x="9630" y="0"/>
                </a:moveTo>
                <a:lnTo>
                  <a:pt x="12201625" y="0"/>
                </a:lnTo>
                <a:lnTo>
                  <a:pt x="12201625" y="4706753"/>
                </a:lnTo>
                <a:cubicBezTo>
                  <a:pt x="8134417" y="5226517"/>
                  <a:pt x="4067208" y="5342020"/>
                  <a:pt x="0" y="5861784"/>
                </a:cubicBezTo>
                <a:close/>
              </a:path>
            </a:pathLst>
          </a:custGeom>
        </p:spPr>
      </p:pic>
      <p:sp>
        <p:nvSpPr>
          <p:cNvPr id="78" name="Google Shape;78;p27"/>
          <p:cNvSpPr/>
          <p:nvPr/>
        </p:nvSpPr>
        <p:spPr>
          <a:xfrm>
            <a:off x="-18064" y="-5519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Google Shape;79;p27">
            <a:extLst>
              <a:ext uri="{FF2B5EF4-FFF2-40B4-BE49-F238E27FC236}">
                <a16:creationId xmlns:a16="http://schemas.microsoft.com/office/drawing/2014/main" id="{54CFFE38-43D3-83EF-7FBC-386D5D27DBB0}"/>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1"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5" name="Google Shape;80;p27">
            <a:extLst>
              <a:ext uri="{FF2B5EF4-FFF2-40B4-BE49-F238E27FC236}">
                <a16:creationId xmlns:a16="http://schemas.microsoft.com/office/drawing/2014/main" id="{BD11A148-A179-86ED-BA1D-5C680FD6BAB0}"/>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7" name="Date Placeholder 6">
            <a:extLst>
              <a:ext uri="{FF2B5EF4-FFF2-40B4-BE49-F238E27FC236}">
                <a16:creationId xmlns:a16="http://schemas.microsoft.com/office/drawing/2014/main" id="{07C2B214-07C7-026B-456E-2EE07E200BBA}"/>
              </a:ext>
            </a:extLst>
          </p:cNvPr>
          <p:cNvSpPr>
            <a:spLocks noGrp="1"/>
          </p:cNvSpPr>
          <p:nvPr>
            <p:ph type="dt" idx="10"/>
          </p:nvPr>
        </p:nvSpPr>
        <p:spPr/>
        <p:txBody>
          <a:bodyPr/>
          <a:lstStyle/>
          <a:p>
            <a:r>
              <a:rPr lang="en-US"/>
              <a:t>Confidential</a:t>
            </a:r>
          </a:p>
        </p:txBody>
      </p:sp>
      <p:sp>
        <p:nvSpPr>
          <p:cNvPr id="8" name="Footer Placeholder 7">
            <a:extLst>
              <a:ext uri="{FF2B5EF4-FFF2-40B4-BE49-F238E27FC236}">
                <a16:creationId xmlns:a16="http://schemas.microsoft.com/office/drawing/2014/main" id="{2E045861-9CCE-F49A-488A-1DEFF5A6596C}"/>
              </a:ext>
            </a:extLst>
          </p:cNvPr>
          <p:cNvSpPr>
            <a:spLocks noGrp="1"/>
          </p:cNvSpPr>
          <p:nvPr>
            <p:ph type="ftr" sz="quarter" idx="11"/>
          </p:nvPr>
        </p:nvSpPr>
        <p:spPr/>
        <p:txBody>
          <a:bodyPr/>
          <a:lstStyle/>
          <a:p>
            <a:r>
              <a:rPr lang="en-US"/>
              <a:t>info.plinqit.com</a:t>
            </a:r>
            <a:endParaRPr lang="en-US" dirty="0"/>
          </a:p>
        </p:txBody>
      </p:sp>
      <p:sp>
        <p:nvSpPr>
          <p:cNvPr id="9" name="Slide Number Placeholder 8">
            <a:extLst>
              <a:ext uri="{FF2B5EF4-FFF2-40B4-BE49-F238E27FC236}">
                <a16:creationId xmlns:a16="http://schemas.microsoft.com/office/drawing/2014/main" id="{F3E76D8F-BEAD-A4E2-2D8B-4F00006EF6F7}"/>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50929648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2" preserve="1">
  <p:cSld name="2_Title Slide 2">
    <p:spTree>
      <p:nvGrpSpPr>
        <p:cNvPr id="1" name="Shape 76"/>
        <p:cNvGrpSpPr/>
        <p:nvPr/>
      </p:nvGrpSpPr>
      <p:grpSpPr>
        <a:xfrm>
          <a:off x="0" y="0"/>
          <a:ext cx="0" cy="0"/>
          <a:chOff x="0" y="0"/>
          <a:chExt cx="0" cy="0"/>
        </a:xfrm>
      </p:grpSpPr>
      <p:pic>
        <p:nvPicPr>
          <p:cNvPr id="12" name="Picture 11">
            <a:extLst>
              <a:ext uri="{FF2B5EF4-FFF2-40B4-BE49-F238E27FC236}">
                <a16:creationId xmlns:a16="http://schemas.microsoft.com/office/drawing/2014/main" id="{F3A66C84-96FC-C2BE-9F8F-1742CBB9A4B3}"/>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7689" y="0"/>
            <a:ext cx="12191999" cy="5845478"/>
          </a:xfrm>
          <a:custGeom>
            <a:avLst/>
            <a:gdLst>
              <a:gd name="connsiteX0" fmla="*/ 0 w 12191999"/>
              <a:gd name="connsiteY0" fmla="*/ 0 h 5845478"/>
              <a:gd name="connsiteX1" fmla="*/ 12191999 w 12191999"/>
              <a:gd name="connsiteY1" fmla="*/ 0 h 5845478"/>
              <a:gd name="connsiteX2" fmla="*/ 12191999 w 12191999"/>
              <a:gd name="connsiteY2" fmla="*/ 4691620 h 5845478"/>
              <a:gd name="connsiteX3" fmla="*/ 752976 w 12191999"/>
              <a:gd name="connsiteY3" fmla="*/ 5753736 h 5845478"/>
              <a:gd name="connsiteX4" fmla="*/ 0 w 12191999"/>
              <a:gd name="connsiteY4" fmla="*/ 5845478 h 584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5845478">
                <a:moveTo>
                  <a:pt x="0" y="0"/>
                </a:moveTo>
                <a:lnTo>
                  <a:pt x="12191999" y="0"/>
                </a:lnTo>
                <a:lnTo>
                  <a:pt x="12191999" y="4691620"/>
                </a:lnTo>
                <a:cubicBezTo>
                  <a:pt x="8378992" y="5178899"/>
                  <a:pt x="4565984" y="5310870"/>
                  <a:pt x="752976" y="5753736"/>
                </a:cubicBezTo>
                <a:lnTo>
                  <a:pt x="0" y="5845478"/>
                </a:lnTo>
                <a:close/>
              </a:path>
            </a:pathLst>
          </a:custGeom>
          <a:noFill/>
          <a:ln>
            <a:noFill/>
          </a:ln>
        </p:spPr>
      </p:pic>
      <p:sp>
        <p:nvSpPr>
          <p:cNvPr id="78" name="Google Shape;78;p27"/>
          <p:cNvSpPr/>
          <p:nvPr/>
        </p:nvSpPr>
        <p:spPr>
          <a:xfrm>
            <a:off x="-17437" y="-16307"/>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3" name="Google Shape;79;p27">
            <a:extLst>
              <a:ext uri="{FF2B5EF4-FFF2-40B4-BE49-F238E27FC236}">
                <a16:creationId xmlns:a16="http://schemas.microsoft.com/office/drawing/2014/main" id="{2ED731AA-D867-317C-5BEA-B69BBB5549DF}"/>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0"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15" name="Google Shape;80;p27">
            <a:extLst>
              <a:ext uri="{FF2B5EF4-FFF2-40B4-BE49-F238E27FC236}">
                <a16:creationId xmlns:a16="http://schemas.microsoft.com/office/drawing/2014/main" id="{C3831792-3D4D-70CB-7254-FB22884DB702}"/>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5" name="Date Placeholder 4">
            <a:extLst>
              <a:ext uri="{FF2B5EF4-FFF2-40B4-BE49-F238E27FC236}">
                <a16:creationId xmlns:a16="http://schemas.microsoft.com/office/drawing/2014/main" id="{6EC5A97F-0363-5FEF-70F9-C8FD1A944B47}"/>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01348982-ABC9-1F86-3A97-73AEA57FEAAD}"/>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FF4EF84B-04DF-D270-EF85-5E6212731935}"/>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376088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2-Logo" preserve="1" userDrawn="1">
  <p:cSld name="1_Title Slide 2-Logo">
    <p:spTree>
      <p:nvGrpSpPr>
        <p:cNvPr id="1" name="Shape 17"/>
        <p:cNvGrpSpPr/>
        <p:nvPr/>
      </p:nvGrpSpPr>
      <p:grpSpPr>
        <a:xfrm>
          <a:off x="0" y="0"/>
          <a:ext cx="0" cy="0"/>
          <a:chOff x="0" y="0"/>
          <a:chExt cx="0" cy="0"/>
        </a:xfrm>
      </p:grpSpPr>
      <p:pic>
        <p:nvPicPr>
          <p:cNvPr id="30" name="Picture 29">
            <a:extLst>
              <a:ext uri="{FF2B5EF4-FFF2-40B4-BE49-F238E27FC236}">
                <a16:creationId xmlns:a16="http://schemas.microsoft.com/office/drawing/2014/main" id="{4B6084AA-BF39-BE45-B1E9-16D66B0C212A}"/>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31818" y="-33597"/>
            <a:ext cx="12223817" cy="5875535"/>
          </a:xfrm>
          <a:custGeom>
            <a:avLst/>
            <a:gdLst>
              <a:gd name="connsiteX0" fmla="*/ 9625 w 12195208"/>
              <a:gd name="connsiteY0" fmla="*/ 0 h 5861784"/>
              <a:gd name="connsiteX1" fmla="*/ 12195208 w 12195208"/>
              <a:gd name="connsiteY1" fmla="*/ 0 h 5861784"/>
              <a:gd name="connsiteX2" fmla="*/ 12195208 w 12195208"/>
              <a:gd name="connsiteY2" fmla="*/ 4706754 h 5861784"/>
              <a:gd name="connsiteX3" fmla="*/ 762201 w 12195208"/>
              <a:gd name="connsiteY3" fmla="*/ 5768870 h 5861784"/>
              <a:gd name="connsiteX4" fmla="*/ 8 w 12195208"/>
              <a:gd name="connsiteY4" fmla="*/ 5861784 h 5861784"/>
              <a:gd name="connsiteX5" fmla="*/ 0 w 12195208"/>
              <a:gd name="connsiteY5" fmla="*/ 5861784 h 5861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5208" h="5861784">
                <a:moveTo>
                  <a:pt x="9625" y="0"/>
                </a:moveTo>
                <a:lnTo>
                  <a:pt x="12195208" y="0"/>
                </a:lnTo>
                <a:lnTo>
                  <a:pt x="12195208" y="4706754"/>
                </a:lnTo>
                <a:cubicBezTo>
                  <a:pt x="8384206" y="5194033"/>
                  <a:pt x="4573203" y="5326004"/>
                  <a:pt x="762201" y="5768870"/>
                </a:cubicBezTo>
                <a:lnTo>
                  <a:pt x="8" y="5861784"/>
                </a:lnTo>
                <a:lnTo>
                  <a:pt x="0" y="5861784"/>
                </a:lnTo>
                <a:close/>
              </a:path>
            </a:pathLst>
          </a:custGeom>
        </p:spPr>
      </p:pic>
      <p:sp>
        <p:nvSpPr>
          <p:cNvPr id="2" name="Title 1">
            <a:extLst>
              <a:ext uri="{FF2B5EF4-FFF2-40B4-BE49-F238E27FC236}">
                <a16:creationId xmlns:a16="http://schemas.microsoft.com/office/drawing/2014/main" id="{67449033-8CDC-9E89-2483-C24B41F322D7}"/>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3" name="Google Shape;38;p21">
            <a:extLst>
              <a:ext uri="{FF2B5EF4-FFF2-40B4-BE49-F238E27FC236}">
                <a16:creationId xmlns:a16="http://schemas.microsoft.com/office/drawing/2014/main" id="{1C64624E-A8A9-4C25-8500-E926FBE4CE3B}"/>
              </a:ext>
            </a:extLst>
          </p:cNvPr>
          <p:cNvSpPr txBox="1">
            <a:spLocks noGrp="1"/>
          </p:cNvSpPr>
          <p:nvPr>
            <p:ph type="body" idx="1"/>
          </p:nvPr>
        </p:nvSpPr>
        <p:spPr>
          <a:xfrm>
            <a:off x="609600" y="1522381"/>
            <a:ext cx="10972799" cy="457676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bg1"/>
              </a:buClr>
              <a:buSzPts val="2400"/>
              <a:buChar char="•"/>
              <a:defRPr b="0" i="0">
                <a:solidFill>
                  <a:srgbClr val="FFFFFF"/>
                </a:solidFill>
                <a:latin typeface="Lato"/>
                <a:ea typeface="Lato"/>
                <a:cs typeface="Lato"/>
                <a:sym typeface="Lato"/>
              </a:defRPr>
            </a:lvl1pPr>
            <a:lvl2pPr marL="914400" lvl="1" indent="-355600" algn="l">
              <a:lnSpc>
                <a:spcPct val="90000"/>
              </a:lnSpc>
              <a:spcBef>
                <a:spcPts val="500"/>
              </a:spcBef>
              <a:spcAft>
                <a:spcPts val="0"/>
              </a:spcAft>
              <a:buClr>
                <a:srgbClr val="55565A"/>
              </a:buClr>
              <a:buSzPts val="2000"/>
              <a:buChar char="•"/>
              <a:defRPr b="0" i="0">
                <a:latin typeface="Lato"/>
                <a:ea typeface="Lato"/>
                <a:cs typeface="Lato"/>
                <a:sym typeface="Lato"/>
              </a:defRPr>
            </a:lvl2pPr>
            <a:lvl3pPr marL="1371600" lvl="2" indent="-342900" algn="l">
              <a:lnSpc>
                <a:spcPct val="90000"/>
              </a:lnSpc>
              <a:spcBef>
                <a:spcPts val="500"/>
              </a:spcBef>
              <a:spcAft>
                <a:spcPts val="0"/>
              </a:spcAft>
              <a:buClr>
                <a:srgbClr val="55565A"/>
              </a:buClr>
              <a:buSzPts val="1800"/>
              <a:buChar char="•"/>
              <a:defRPr b="0" i="0">
                <a:latin typeface="Lato"/>
                <a:ea typeface="Lato"/>
                <a:cs typeface="Lato"/>
                <a:sym typeface="Lato"/>
              </a:defRPr>
            </a:lvl3pPr>
            <a:lvl4pPr marL="1828800" lvl="3" indent="-330200" algn="l">
              <a:lnSpc>
                <a:spcPct val="90000"/>
              </a:lnSpc>
              <a:spcBef>
                <a:spcPts val="500"/>
              </a:spcBef>
              <a:spcAft>
                <a:spcPts val="0"/>
              </a:spcAft>
              <a:buClr>
                <a:srgbClr val="55565A"/>
              </a:buClr>
              <a:buSzPts val="1600"/>
              <a:buChar char="•"/>
              <a:defRPr b="0" i="0">
                <a:latin typeface="Lato"/>
                <a:ea typeface="Lato"/>
                <a:cs typeface="Lato"/>
                <a:sym typeface="Lato"/>
              </a:defRPr>
            </a:lvl4pPr>
            <a:lvl5pPr marL="2286000" lvl="4" indent="-317500" algn="l">
              <a:lnSpc>
                <a:spcPct val="90000"/>
              </a:lnSpc>
              <a:spcBef>
                <a:spcPts val="500"/>
              </a:spcBef>
              <a:spcAft>
                <a:spcPts val="0"/>
              </a:spcAft>
              <a:buClr>
                <a:srgbClr val="55565A"/>
              </a:buClr>
              <a:buSzPts val="1400"/>
              <a:buChar char="•"/>
              <a:defRPr b="0" i="0">
                <a:latin typeface="Lato"/>
                <a:ea typeface="Lato"/>
                <a:cs typeface="Lato"/>
                <a:sym typeface="La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4" name="Date Placeholder 3">
            <a:extLst>
              <a:ext uri="{FF2B5EF4-FFF2-40B4-BE49-F238E27FC236}">
                <a16:creationId xmlns:a16="http://schemas.microsoft.com/office/drawing/2014/main" id="{923A90B3-C525-8750-09C7-C9A1608A46F9}"/>
              </a:ext>
            </a:extLst>
          </p:cNvPr>
          <p:cNvSpPr>
            <a:spLocks noGrp="1"/>
          </p:cNvSpPr>
          <p:nvPr>
            <p:ph type="dt" idx="10"/>
          </p:nvPr>
        </p:nvSpPr>
        <p:spPr/>
        <p:txBody>
          <a:bodyPr/>
          <a:lstStyle/>
          <a:p>
            <a:r>
              <a:rPr lang="en-US"/>
              <a:t>Confidential</a:t>
            </a:r>
          </a:p>
        </p:txBody>
      </p:sp>
      <p:sp>
        <p:nvSpPr>
          <p:cNvPr id="5" name="Footer Placeholder 4">
            <a:extLst>
              <a:ext uri="{FF2B5EF4-FFF2-40B4-BE49-F238E27FC236}">
                <a16:creationId xmlns:a16="http://schemas.microsoft.com/office/drawing/2014/main" id="{770F3612-F36B-FB5A-9BD7-8FE33EAA08E5}"/>
              </a:ext>
            </a:extLst>
          </p:cNvPr>
          <p:cNvSpPr>
            <a:spLocks noGrp="1"/>
          </p:cNvSpPr>
          <p:nvPr>
            <p:ph type="ftr" sz="quarter" idx="11"/>
          </p:nvPr>
        </p:nvSpPr>
        <p:spPr/>
        <p:txBody>
          <a:bodyPr/>
          <a:lstStyle/>
          <a:p>
            <a:r>
              <a:rPr lang="en-US"/>
              <a:t>info.plinqit.com</a:t>
            </a:r>
            <a:endParaRPr lang="en-US" dirty="0"/>
          </a:p>
        </p:txBody>
      </p:sp>
      <p:sp>
        <p:nvSpPr>
          <p:cNvPr id="6" name="Slide Number Placeholder 5">
            <a:extLst>
              <a:ext uri="{FF2B5EF4-FFF2-40B4-BE49-F238E27FC236}">
                <a16:creationId xmlns:a16="http://schemas.microsoft.com/office/drawing/2014/main" id="{0F957FBD-C2E4-64A3-0F10-78F5F478EF77}"/>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4559273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Slide 2" preserve="1">
  <p:cSld name="2_Title Slide 2">
    <p:spTree>
      <p:nvGrpSpPr>
        <p:cNvPr id="1" name="Shape 76"/>
        <p:cNvGrpSpPr/>
        <p:nvPr/>
      </p:nvGrpSpPr>
      <p:grpSpPr>
        <a:xfrm>
          <a:off x="0" y="0"/>
          <a:ext cx="0" cy="0"/>
          <a:chOff x="0" y="0"/>
          <a:chExt cx="0" cy="0"/>
        </a:xfrm>
      </p:grpSpPr>
      <p:pic>
        <p:nvPicPr>
          <p:cNvPr id="12" name="Picture 11">
            <a:extLst>
              <a:ext uri="{FF2B5EF4-FFF2-40B4-BE49-F238E27FC236}">
                <a16:creationId xmlns:a16="http://schemas.microsoft.com/office/drawing/2014/main" id="{F3A66C84-96FC-C2BE-9F8F-1742CBB9A4B3}"/>
              </a:ext>
            </a:extLst>
          </p:cNvPr>
          <p:cNvPicPr>
            <a:picLocks noChangeAspect="1"/>
          </p:cNvPicPr>
          <p:nvPr/>
        </p:nvPicPr>
        <p:blipFill>
          <a:blip r:embed="rId2" cstate="print">
            <a:extLst>
              <a:ext uri="{28A0092B-C50C-407E-A947-70E740481C1C}">
                <a14:useLocalDpi xmlns:a14="http://schemas.microsoft.com/office/drawing/2010/main"/>
              </a:ext>
            </a:extLst>
          </a:blip>
          <a:srcRect/>
          <a:stretch/>
        </p:blipFill>
        <p:spPr>
          <a:xfrm>
            <a:off x="-27689" y="0"/>
            <a:ext cx="12191999" cy="5845478"/>
          </a:xfrm>
          <a:custGeom>
            <a:avLst/>
            <a:gdLst>
              <a:gd name="connsiteX0" fmla="*/ 0 w 12191999"/>
              <a:gd name="connsiteY0" fmla="*/ 0 h 5845478"/>
              <a:gd name="connsiteX1" fmla="*/ 12191999 w 12191999"/>
              <a:gd name="connsiteY1" fmla="*/ 0 h 5845478"/>
              <a:gd name="connsiteX2" fmla="*/ 12191999 w 12191999"/>
              <a:gd name="connsiteY2" fmla="*/ 4691620 h 5845478"/>
              <a:gd name="connsiteX3" fmla="*/ 752976 w 12191999"/>
              <a:gd name="connsiteY3" fmla="*/ 5753736 h 5845478"/>
              <a:gd name="connsiteX4" fmla="*/ 0 w 12191999"/>
              <a:gd name="connsiteY4" fmla="*/ 5845478 h 5845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1999" h="5845478">
                <a:moveTo>
                  <a:pt x="0" y="0"/>
                </a:moveTo>
                <a:lnTo>
                  <a:pt x="12191999" y="0"/>
                </a:lnTo>
                <a:lnTo>
                  <a:pt x="12191999" y="4691620"/>
                </a:lnTo>
                <a:cubicBezTo>
                  <a:pt x="8378992" y="5178899"/>
                  <a:pt x="4565984" y="5310870"/>
                  <a:pt x="752976" y="5753736"/>
                </a:cubicBezTo>
                <a:lnTo>
                  <a:pt x="0" y="5845478"/>
                </a:lnTo>
                <a:close/>
              </a:path>
            </a:pathLst>
          </a:custGeom>
          <a:noFill/>
          <a:ln>
            <a:noFill/>
          </a:ln>
        </p:spPr>
      </p:pic>
      <p:sp>
        <p:nvSpPr>
          <p:cNvPr id="78" name="Google Shape;78;p27"/>
          <p:cNvSpPr/>
          <p:nvPr/>
        </p:nvSpPr>
        <p:spPr>
          <a:xfrm>
            <a:off x="-9625"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3" name="Google Shape;79;p27">
            <a:extLst>
              <a:ext uri="{FF2B5EF4-FFF2-40B4-BE49-F238E27FC236}">
                <a16:creationId xmlns:a16="http://schemas.microsoft.com/office/drawing/2014/main" id="{2ED731AA-D867-317C-5BEA-B69BBB5549DF}"/>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1"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15" name="Google Shape;80;p27">
            <a:extLst>
              <a:ext uri="{FF2B5EF4-FFF2-40B4-BE49-F238E27FC236}">
                <a16:creationId xmlns:a16="http://schemas.microsoft.com/office/drawing/2014/main" id="{C3831792-3D4D-70CB-7254-FB22884DB702}"/>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5" name="Date Placeholder 4">
            <a:extLst>
              <a:ext uri="{FF2B5EF4-FFF2-40B4-BE49-F238E27FC236}">
                <a16:creationId xmlns:a16="http://schemas.microsoft.com/office/drawing/2014/main" id="{CC8C16DD-75E7-DF9F-22AA-45210C7450F6}"/>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7B49A0BA-8832-6878-05D2-AB97E4281937}"/>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0115387D-CFD6-94DE-5F05-B93EAE0B8A3F}"/>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35468324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Slide 2" preserve="1">
  <p:cSld name="2_Title Slide 2">
    <p:spTree>
      <p:nvGrpSpPr>
        <p:cNvPr id="1" name="Shape 76"/>
        <p:cNvGrpSpPr/>
        <p:nvPr/>
      </p:nvGrpSpPr>
      <p:grpSpPr>
        <a:xfrm>
          <a:off x="0" y="0"/>
          <a:ext cx="0" cy="0"/>
          <a:chOff x="0" y="0"/>
          <a:chExt cx="0" cy="0"/>
        </a:xfrm>
      </p:grpSpPr>
      <p:pic>
        <p:nvPicPr>
          <p:cNvPr id="10" name="Picture 9" descr="A picture containing sky, outdoor, city, day&#10;&#10;Description automatically generated">
            <a:extLst>
              <a:ext uri="{FF2B5EF4-FFF2-40B4-BE49-F238E27FC236}">
                <a16:creationId xmlns:a16="http://schemas.microsoft.com/office/drawing/2014/main" id="{FF3E2718-76FB-2A1F-0CE5-FE94F1F612E0}"/>
              </a:ext>
            </a:extLst>
          </p:cNvPr>
          <p:cNvPicPr>
            <a:picLocks noChangeAspect="1"/>
          </p:cNvPicPr>
          <p:nvPr/>
        </p:nvPicPr>
        <p:blipFill>
          <a:blip r:embed="rId2" cstate="hqprint">
            <a:extLst>
              <a:ext uri="{28A0092B-C50C-407E-A947-70E740481C1C}">
                <a14:useLocalDpi xmlns:a14="http://schemas.microsoft.com/office/drawing/2010/main"/>
              </a:ext>
            </a:extLst>
          </a:blip>
          <a:srcRect/>
          <a:stretch>
            <a:fillRect/>
          </a:stretch>
        </p:blipFill>
        <p:spPr>
          <a:xfrm>
            <a:off x="1524" y="0"/>
            <a:ext cx="12188952" cy="5855697"/>
          </a:xfrm>
          <a:custGeom>
            <a:avLst/>
            <a:gdLst>
              <a:gd name="connsiteX0" fmla="*/ 9630 w 12201625"/>
              <a:gd name="connsiteY0" fmla="*/ 0 h 5861785"/>
              <a:gd name="connsiteX1" fmla="*/ 12201625 w 12201625"/>
              <a:gd name="connsiteY1" fmla="*/ 0 h 5861785"/>
              <a:gd name="connsiteX2" fmla="*/ 12201625 w 12201625"/>
              <a:gd name="connsiteY2" fmla="*/ 4706754 h 5861785"/>
              <a:gd name="connsiteX3" fmla="*/ 0 w 12201625"/>
              <a:gd name="connsiteY3" fmla="*/ 5861785 h 5861785"/>
              <a:gd name="connsiteX4" fmla="*/ 9630 w 12201625"/>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625" h="5861785">
                <a:moveTo>
                  <a:pt x="9630" y="0"/>
                </a:moveTo>
                <a:lnTo>
                  <a:pt x="12201625" y="0"/>
                </a:lnTo>
                <a:lnTo>
                  <a:pt x="12201625" y="4706754"/>
                </a:lnTo>
                <a:cubicBezTo>
                  <a:pt x="8134417" y="5226518"/>
                  <a:pt x="4067208" y="5342021"/>
                  <a:pt x="0" y="5861785"/>
                </a:cubicBezTo>
                <a:cubicBezTo>
                  <a:pt x="3210" y="3907857"/>
                  <a:pt x="6421" y="1953928"/>
                  <a:pt x="9630" y="0"/>
                </a:cubicBezTo>
                <a:close/>
              </a:path>
            </a:pathLst>
          </a:custGeom>
        </p:spPr>
      </p:pic>
      <p:sp>
        <p:nvSpPr>
          <p:cNvPr id="7" name="Google Shape;78;p27">
            <a:extLst>
              <a:ext uri="{FF2B5EF4-FFF2-40B4-BE49-F238E27FC236}">
                <a16:creationId xmlns:a16="http://schemas.microsoft.com/office/drawing/2014/main" id="{1F803305-F2FF-CF72-775C-D5ACA2824C68}"/>
              </a:ext>
            </a:extLst>
          </p:cNvPr>
          <p:cNvSpPr/>
          <p:nvPr/>
        </p:nvSpPr>
        <p:spPr>
          <a:xfrm>
            <a:off x="-3048" y="0"/>
            <a:ext cx="12198096"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Google Shape;79;p27">
            <a:extLst>
              <a:ext uri="{FF2B5EF4-FFF2-40B4-BE49-F238E27FC236}">
                <a16:creationId xmlns:a16="http://schemas.microsoft.com/office/drawing/2014/main" id="{10EC5960-EC13-0B12-92E2-32705422A0B2}"/>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1"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3" name="Google Shape;80;p27">
            <a:extLst>
              <a:ext uri="{FF2B5EF4-FFF2-40B4-BE49-F238E27FC236}">
                <a16:creationId xmlns:a16="http://schemas.microsoft.com/office/drawing/2014/main" id="{ABCB18C0-1FD2-9D89-556D-C4AF3E5D1A24}"/>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5" name="Date Placeholder 4">
            <a:extLst>
              <a:ext uri="{FF2B5EF4-FFF2-40B4-BE49-F238E27FC236}">
                <a16:creationId xmlns:a16="http://schemas.microsoft.com/office/drawing/2014/main" id="{A2FBE109-C60F-9F92-F47D-B96E3C016AFF}"/>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58E6EDD1-AE87-06B0-AB39-4110FA74984F}"/>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6614C461-3EDB-CEB6-C8D8-31447F23BED3}"/>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8313955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Slide 2" preserve="1" userDrawn="1">
  <p:cSld name="2_Title Slide 2">
    <p:spTree>
      <p:nvGrpSpPr>
        <p:cNvPr id="1" name="Shape 76"/>
        <p:cNvGrpSpPr/>
        <p:nvPr/>
      </p:nvGrpSpPr>
      <p:grpSpPr>
        <a:xfrm>
          <a:off x="0" y="0"/>
          <a:ext cx="0" cy="0"/>
          <a:chOff x="0" y="0"/>
          <a:chExt cx="0" cy="0"/>
        </a:xfrm>
      </p:grpSpPr>
      <p:pic>
        <p:nvPicPr>
          <p:cNvPr id="10" name="Picture 9" descr="A picture containing sky, outdoor, city, day&#10;&#10;Description automatically generated">
            <a:extLst>
              <a:ext uri="{FF2B5EF4-FFF2-40B4-BE49-F238E27FC236}">
                <a16:creationId xmlns:a16="http://schemas.microsoft.com/office/drawing/2014/main" id="{FF3E2718-76FB-2A1F-0CE5-FE94F1F612E0}"/>
              </a:ext>
            </a:extLst>
          </p:cNvPr>
          <p:cNvPicPr>
            <a:picLocks noChangeAspect="1"/>
          </p:cNvPicPr>
          <p:nvPr userDrawn="1"/>
        </p:nvPicPr>
        <p:blipFill>
          <a:blip r:embed="rId2" cstate="hqprint">
            <a:duotone>
              <a:prstClr val="black"/>
              <a:schemeClr val="accent1">
                <a:tint val="45000"/>
                <a:satMod val="400000"/>
              </a:schemeClr>
            </a:duotone>
            <a:extLst>
              <a:ext uri="{28A0092B-C50C-407E-A947-70E740481C1C}">
                <a14:useLocalDpi xmlns:a14="http://schemas.microsoft.com/office/drawing/2010/main"/>
              </a:ext>
            </a:extLst>
          </a:blip>
          <a:srcRect/>
          <a:stretch>
            <a:fillRect/>
          </a:stretch>
        </p:blipFill>
        <p:spPr>
          <a:xfrm>
            <a:off x="-18063" y="-55189"/>
            <a:ext cx="12201625" cy="5861785"/>
          </a:xfrm>
          <a:custGeom>
            <a:avLst/>
            <a:gdLst>
              <a:gd name="connsiteX0" fmla="*/ 9630 w 12201625"/>
              <a:gd name="connsiteY0" fmla="*/ 0 h 5861785"/>
              <a:gd name="connsiteX1" fmla="*/ 12201625 w 12201625"/>
              <a:gd name="connsiteY1" fmla="*/ 0 h 5861785"/>
              <a:gd name="connsiteX2" fmla="*/ 12201625 w 12201625"/>
              <a:gd name="connsiteY2" fmla="*/ 4706754 h 5861785"/>
              <a:gd name="connsiteX3" fmla="*/ 0 w 12201625"/>
              <a:gd name="connsiteY3" fmla="*/ 5861785 h 5861785"/>
              <a:gd name="connsiteX4" fmla="*/ 9630 w 12201625"/>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625" h="5861785">
                <a:moveTo>
                  <a:pt x="9630" y="0"/>
                </a:moveTo>
                <a:lnTo>
                  <a:pt x="12201625" y="0"/>
                </a:lnTo>
                <a:lnTo>
                  <a:pt x="12201625" y="4706754"/>
                </a:lnTo>
                <a:cubicBezTo>
                  <a:pt x="8134417" y="5226518"/>
                  <a:pt x="4067208" y="5342021"/>
                  <a:pt x="0" y="5861785"/>
                </a:cubicBezTo>
                <a:cubicBezTo>
                  <a:pt x="3210" y="3907857"/>
                  <a:pt x="6421" y="1953928"/>
                  <a:pt x="9630" y="0"/>
                </a:cubicBezTo>
                <a:close/>
              </a:path>
            </a:pathLst>
          </a:custGeom>
        </p:spPr>
      </p:pic>
      <p:sp>
        <p:nvSpPr>
          <p:cNvPr id="7" name="Google Shape;78;p27">
            <a:extLst>
              <a:ext uri="{FF2B5EF4-FFF2-40B4-BE49-F238E27FC236}">
                <a16:creationId xmlns:a16="http://schemas.microsoft.com/office/drawing/2014/main" id="{1F803305-F2FF-CF72-775C-D5ACA2824C68}"/>
              </a:ext>
            </a:extLst>
          </p:cNvPr>
          <p:cNvSpPr/>
          <p:nvPr userDrawn="1"/>
        </p:nvSpPr>
        <p:spPr>
          <a:xfrm>
            <a:off x="8438" y="-60269"/>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628637">
                  <a:alpha val="62000"/>
                </a:srgbClr>
              </a:gs>
              <a:gs pos="69000">
                <a:srgbClr val="87C13F">
                  <a:alpha val="49008"/>
                </a:srgbClr>
              </a:gs>
              <a:gs pos="35000">
                <a:srgbClr val="7EA744">
                  <a:alpha val="50000"/>
                </a:srgbClr>
              </a:gs>
              <a:gs pos="99000">
                <a:srgbClr val="87C13F">
                  <a:alpha val="87000"/>
                </a:srgbClr>
              </a:gs>
            </a:gsLst>
            <a:lin ang="0" scaled="0"/>
          </a:gradFill>
          <a:ln>
            <a:noFill/>
          </a:ln>
        </p:spPr>
        <p:txBody>
          <a:bodyPr spcFirstLastPara="1" wrap="square" lIns="91420" tIns="45699" rIns="91420" bIns="45699"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lang="en-US"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 name="Google Shape;79;p27">
            <a:extLst>
              <a:ext uri="{FF2B5EF4-FFF2-40B4-BE49-F238E27FC236}">
                <a16:creationId xmlns:a16="http://schemas.microsoft.com/office/drawing/2014/main" id="{8953C5E1-87DC-572E-5C28-1CC31B486FB0}"/>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0"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6" name="Google Shape;80;p27">
            <a:extLst>
              <a:ext uri="{FF2B5EF4-FFF2-40B4-BE49-F238E27FC236}">
                <a16:creationId xmlns:a16="http://schemas.microsoft.com/office/drawing/2014/main" id="{1AA6C41D-D497-202E-149C-879AAA875021}"/>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4" name="Date Placeholder 3">
            <a:extLst>
              <a:ext uri="{FF2B5EF4-FFF2-40B4-BE49-F238E27FC236}">
                <a16:creationId xmlns:a16="http://schemas.microsoft.com/office/drawing/2014/main" id="{EC730B76-0AD1-7D19-25F3-D608F3486B7F}"/>
              </a:ext>
            </a:extLst>
          </p:cNvPr>
          <p:cNvSpPr>
            <a:spLocks noGrp="1"/>
          </p:cNvSpPr>
          <p:nvPr>
            <p:ph type="dt" idx="10"/>
          </p:nvPr>
        </p:nvSpPr>
        <p:spPr/>
        <p:txBody>
          <a:bodyPr/>
          <a:lstStyle/>
          <a:p>
            <a:r>
              <a:rPr lang="en-US"/>
              <a:t>Confidential</a:t>
            </a:r>
          </a:p>
        </p:txBody>
      </p:sp>
      <p:sp>
        <p:nvSpPr>
          <p:cNvPr id="9" name="Footer Placeholder 8">
            <a:extLst>
              <a:ext uri="{FF2B5EF4-FFF2-40B4-BE49-F238E27FC236}">
                <a16:creationId xmlns:a16="http://schemas.microsoft.com/office/drawing/2014/main" id="{B82EFB84-125C-6F2F-CAA7-0C03C5B6B6E6}"/>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3E6401AA-D44F-9F8F-DA5C-9118B32E19D2}"/>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64586914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Slide 2" preserve="1">
  <p:cSld name="2_Title Slide 2">
    <p:spTree>
      <p:nvGrpSpPr>
        <p:cNvPr id="1" name="Shape 76"/>
        <p:cNvGrpSpPr/>
        <p:nvPr/>
      </p:nvGrpSpPr>
      <p:grpSpPr>
        <a:xfrm>
          <a:off x="0" y="0"/>
          <a:ext cx="0" cy="0"/>
          <a:chOff x="0" y="0"/>
          <a:chExt cx="0" cy="0"/>
        </a:xfrm>
      </p:grpSpPr>
      <p:pic>
        <p:nvPicPr>
          <p:cNvPr id="17" name="Picture 16">
            <a:extLst>
              <a:ext uri="{FF2B5EF4-FFF2-40B4-BE49-F238E27FC236}">
                <a16:creationId xmlns:a16="http://schemas.microsoft.com/office/drawing/2014/main" id="{1D98ABDF-5F67-FF4B-AF4B-BDA45A8714A2}"/>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b="-1"/>
          <a:stretch/>
        </p:blipFill>
        <p:spPr>
          <a:xfrm>
            <a:off x="-18065" y="0"/>
            <a:ext cx="12201549" cy="5791446"/>
          </a:xfrm>
          <a:custGeom>
            <a:avLst/>
            <a:gdLst>
              <a:gd name="connsiteX0" fmla="*/ 9554 w 12201549"/>
              <a:gd name="connsiteY0" fmla="*/ 0 h 5815910"/>
              <a:gd name="connsiteX1" fmla="*/ 12201549 w 12201549"/>
              <a:gd name="connsiteY1" fmla="*/ 0 h 5815910"/>
              <a:gd name="connsiteX2" fmla="*/ 12201549 w 12201549"/>
              <a:gd name="connsiteY2" fmla="*/ 4706754 h 5815910"/>
              <a:gd name="connsiteX3" fmla="*/ 762526 w 12201549"/>
              <a:gd name="connsiteY3" fmla="*/ 5768870 h 5815910"/>
              <a:gd name="connsiteX4" fmla="*/ 376441 w 12201549"/>
              <a:gd name="connsiteY4" fmla="*/ 5815910 h 5815910"/>
              <a:gd name="connsiteX5" fmla="*/ 0 w 12201549"/>
              <a:gd name="connsiteY5" fmla="*/ 5815910 h 581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201549" h="5815910">
                <a:moveTo>
                  <a:pt x="9554" y="0"/>
                </a:moveTo>
                <a:lnTo>
                  <a:pt x="12201549" y="0"/>
                </a:lnTo>
                <a:lnTo>
                  <a:pt x="12201549" y="4706754"/>
                </a:lnTo>
                <a:cubicBezTo>
                  <a:pt x="8388541" y="5194033"/>
                  <a:pt x="4575534" y="5326004"/>
                  <a:pt x="762526" y="5768870"/>
                </a:cubicBezTo>
                <a:lnTo>
                  <a:pt x="376441" y="5815910"/>
                </a:lnTo>
                <a:lnTo>
                  <a:pt x="0" y="5815910"/>
                </a:lnTo>
                <a:close/>
              </a:path>
            </a:pathLst>
          </a:custGeom>
        </p:spPr>
      </p:pic>
      <p:sp>
        <p:nvSpPr>
          <p:cNvPr id="78" name="Google Shape;78;p27"/>
          <p:cNvSpPr/>
          <p:nvPr/>
        </p:nvSpPr>
        <p:spPr>
          <a:xfrm>
            <a:off x="-18141"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00000">
                  <a:alpha val="53000"/>
                </a:srgbClr>
              </a:gs>
              <a:gs pos="49000">
                <a:srgbClr val="000000">
                  <a:alpha val="35802"/>
                </a:srgbClr>
              </a:gs>
              <a:gs pos="99000">
                <a:srgbClr val="000000">
                  <a:alpha val="26981"/>
                </a:srgbClr>
              </a:gs>
            </a:gsLst>
            <a:lin ang="0"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Google Shape;79;p27">
            <a:extLst>
              <a:ext uri="{FF2B5EF4-FFF2-40B4-BE49-F238E27FC236}">
                <a16:creationId xmlns:a16="http://schemas.microsoft.com/office/drawing/2014/main" id="{1B72F5D7-314C-EE5E-F052-E160943A98FD}"/>
              </a:ext>
            </a:extLst>
          </p:cNvPr>
          <p:cNvSpPr txBox="1">
            <a:spLocks noGrp="1"/>
          </p:cNvSpPr>
          <p:nvPr>
            <p:ph type="ctrTitle"/>
          </p:nvPr>
        </p:nvSpPr>
        <p:spPr>
          <a:xfrm>
            <a:off x="596350" y="1122363"/>
            <a:ext cx="10972799" cy="1253089"/>
          </a:xfrm>
          <a:prstGeom prst="rect">
            <a:avLst/>
          </a:prstGeom>
          <a:noFill/>
          <a:ln>
            <a:noFill/>
          </a:ln>
        </p:spPr>
        <p:txBody>
          <a:bodyPr spcFirstLastPara="1" wrap="square" lIns="91420" tIns="45698" rIns="91420" bIns="45698" anchor="t" anchorCtr="0">
            <a:normAutofit/>
          </a:bodyPr>
          <a:lstStyle>
            <a:lvl1pPr lvl="0" algn="l">
              <a:lnSpc>
                <a:spcPct val="90000"/>
              </a:lnSpc>
              <a:spcBef>
                <a:spcPts val="0"/>
              </a:spcBef>
              <a:spcAft>
                <a:spcPts val="0"/>
              </a:spcAft>
              <a:buClr>
                <a:schemeClr val="lt1"/>
              </a:buClr>
              <a:buSzPts val="6000"/>
              <a:buFont typeface="Lato"/>
              <a:buNone/>
              <a:defRPr sz="4400" b="1" i="0">
                <a:solidFill>
                  <a:schemeClr val="lt1"/>
                </a:solidFill>
                <a:latin typeface="Lato" panose="020F0502020204030203" pitchFamily="34" charset="0"/>
                <a:ea typeface="Lato" panose="020F0502020204030203" pitchFamily="34" charset="0"/>
                <a:cs typeface="Lato" panose="020F0502020204030203" pitchFamily="34" charset="0"/>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r>
              <a:rPr lang="en-US" dirty="0"/>
              <a:t>Click to edit Master title style</a:t>
            </a:r>
            <a:endParaRPr dirty="0"/>
          </a:p>
        </p:txBody>
      </p:sp>
      <p:sp>
        <p:nvSpPr>
          <p:cNvPr id="5" name="Google Shape;80;p27">
            <a:extLst>
              <a:ext uri="{FF2B5EF4-FFF2-40B4-BE49-F238E27FC236}">
                <a16:creationId xmlns:a16="http://schemas.microsoft.com/office/drawing/2014/main" id="{A9136F33-A51D-50AA-B691-FB9A22B90C08}"/>
              </a:ext>
            </a:extLst>
          </p:cNvPr>
          <p:cNvSpPr txBox="1">
            <a:spLocks noGrp="1"/>
          </p:cNvSpPr>
          <p:nvPr>
            <p:ph type="subTitle" idx="1"/>
          </p:nvPr>
        </p:nvSpPr>
        <p:spPr>
          <a:xfrm>
            <a:off x="596350" y="2494723"/>
            <a:ext cx="10972799" cy="2763078"/>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r>
              <a:rPr lang="en-US" dirty="0"/>
              <a:t>Click to edit Master subtitle style</a:t>
            </a:r>
            <a:endParaRPr dirty="0"/>
          </a:p>
        </p:txBody>
      </p:sp>
      <p:sp>
        <p:nvSpPr>
          <p:cNvPr id="7" name="Date Placeholder 6">
            <a:extLst>
              <a:ext uri="{FF2B5EF4-FFF2-40B4-BE49-F238E27FC236}">
                <a16:creationId xmlns:a16="http://schemas.microsoft.com/office/drawing/2014/main" id="{1A1EBC68-A2F7-584E-BE19-6A0A04A1BC38}"/>
              </a:ext>
            </a:extLst>
          </p:cNvPr>
          <p:cNvSpPr>
            <a:spLocks noGrp="1"/>
          </p:cNvSpPr>
          <p:nvPr>
            <p:ph type="dt" idx="10"/>
          </p:nvPr>
        </p:nvSpPr>
        <p:spPr/>
        <p:txBody>
          <a:bodyPr/>
          <a:lstStyle/>
          <a:p>
            <a:r>
              <a:rPr lang="en-US"/>
              <a:t>Confidential</a:t>
            </a:r>
          </a:p>
        </p:txBody>
      </p:sp>
      <p:sp>
        <p:nvSpPr>
          <p:cNvPr id="8" name="Footer Placeholder 7">
            <a:extLst>
              <a:ext uri="{FF2B5EF4-FFF2-40B4-BE49-F238E27FC236}">
                <a16:creationId xmlns:a16="http://schemas.microsoft.com/office/drawing/2014/main" id="{4E9CBAA4-C60E-32E8-05BE-0F4B9437C4FF}"/>
              </a:ext>
            </a:extLst>
          </p:cNvPr>
          <p:cNvSpPr>
            <a:spLocks noGrp="1"/>
          </p:cNvSpPr>
          <p:nvPr>
            <p:ph type="ftr" sz="quarter" idx="11"/>
          </p:nvPr>
        </p:nvSpPr>
        <p:spPr/>
        <p:txBody>
          <a:bodyPr/>
          <a:lstStyle/>
          <a:p>
            <a:r>
              <a:rPr lang="en-US"/>
              <a:t>info.plinqit.com</a:t>
            </a:r>
            <a:endParaRPr lang="en-US" dirty="0"/>
          </a:p>
        </p:txBody>
      </p:sp>
      <p:sp>
        <p:nvSpPr>
          <p:cNvPr id="9" name="Slide Number Placeholder 8">
            <a:extLst>
              <a:ext uri="{FF2B5EF4-FFF2-40B4-BE49-F238E27FC236}">
                <a16:creationId xmlns:a16="http://schemas.microsoft.com/office/drawing/2014/main" id="{15EFD697-6910-A937-2B26-35DF80666964}"/>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53993486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1_Title Slide Generic">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CED5E8ED-612B-A1E3-857E-B3A5E56469FE}"/>
              </a:ext>
            </a:extLst>
          </p:cNvPr>
          <p:cNvSpPr/>
          <p:nvPr userDrawn="1"/>
        </p:nvSpPr>
        <p:spPr>
          <a:xfrm>
            <a:off x="0" y="0"/>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flip="none" rotWithShape="1">
            <a:gsLst>
              <a:gs pos="18000">
                <a:srgbClr val="0C649C"/>
              </a:gs>
              <a:gs pos="100000">
                <a:srgbClr val="00AEEF"/>
              </a:gs>
            </a:gsLst>
            <a:lin ang="21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B74598C5-9C2B-7D4E-8F2E-08DA8DBDBEF3}"/>
              </a:ext>
            </a:extLst>
          </p:cNvPr>
          <p:cNvSpPr>
            <a:spLocks noGrp="1"/>
          </p:cNvSpPr>
          <p:nvPr>
            <p:ph type="ctrTitle"/>
          </p:nvPr>
        </p:nvSpPr>
        <p:spPr>
          <a:xfrm>
            <a:off x="596348" y="1122363"/>
            <a:ext cx="10972798" cy="2387600"/>
          </a:xfrm>
          <a:prstGeom prst="rect">
            <a:avLst/>
          </a:prstGeom>
        </p:spPr>
        <p:txBody>
          <a:bodyPr anchor="b"/>
          <a:lstStyle>
            <a:lvl1pPr algn="l">
              <a:defRPr sz="6000" b="1" i="0">
                <a:solidFill>
                  <a:schemeClr val="bg1"/>
                </a:solidFill>
                <a:latin typeface="Lato" panose="020F0502020204030203" pitchFamily="34" charset="0"/>
                <a:ea typeface="Lato" panose="020F0502020204030203" pitchFamily="34" charset="0"/>
                <a:cs typeface="Lato" panose="020F0502020204030203" pitchFamily="34" charset="0"/>
              </a:defRPr>
            </a:lvl1pPr>
          </a:lstStyle>
          <a:p>
            <a:r>
              <a:rPr lang="en-US" dirty="0"/>
              <a:t>Click to edit Master title style</a:t>
            </a:r>
          </a:p>
        </p:txBody>
      </p:sp>
      <p:sp>
        <p:nvSpPr>
          <p:cNvPr id="3" name="Subtitle 2">
            <a:extLst>
              <a:ext uri="{FF2B5EF4-FFF2-40B4-BE49-F238E27FC236}">
                <a16:creationId xmlns:a16="http://schemas.microsoft.com/office/drawing/2014/main" id="{1A41131C-3998-2E44-8F68-C283A148315B}"/>
              </a:ext>
            </a:extLst>
          </p:cNvPr>
          <p:cNvSpPr>
            <a:spLocks noGrp="1"/>
          </p:cNvSpPr>
          <p:nvPr>
            <p:ph type="subTitle" idx="1"/>
          </p:nvPr>
        </p:nvSpPr>
        <p:spPr>
          <a:xfrm>
            <a:off x="596348" y="3602038"/>
            <a:ext cx="10972798" cy="1655762"/>
          </a:xfrm>
        </p:spPr>
        <p:txBody>
          <a:bodyPr/>
          <a:lstStyle>
            <a:lvl1pPr marL="0" indent="0" algn="l">
              <a:buNone/>
              <a:defRPr sz="2400" b="0" i="0">
                <a:solidFill>
                  <a:schemeClr val="bg1"/>
                </a:solidFill>
                <a:latin typeface="Lato" panose="020F050202020403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8" name="Date Placeholder 7">
            <a:extLst>
              <a:ext uri="{FF2B5EF4-FFF2-40B4-BE49-F238E27FC236}">
                <a16:creationId xmlns:a16="http://schemas.microsoft.com/office/drawing/2014/main" id="{6354A7CE-FA98-A104-54EA-45B8E4EFC8A1}"/>
              </a:ext>
            </a:extLst>
          </p:cNvPr>
          <p:cNvSpPr>
            <a:spLocks noGrp="1"/>
          </p:cNvSpPr>
          <p:nvPr>
            <p:ph type="dt" idx="10"/>
          </p:nvPr>
        </p:nvSpPr>
        <p:spPr/>
        <p:txBody>
          <a:bodyPr/>
          <a:lstStyle/>
          <a:p>
            <a:r>
              <a:rPr lang="en-US"/>
              <a:t>Confidential</a:t>
            </a:r>
          </a:p>
        </p:txBody>
      </p:sp>
      <p:sp>
        <p:nvSpPr>
          <p:cNvPr id="9" name="Footer Placeholder 8">
            <a:extLst>
              <a:ext uri="{FF2B5EF4-FFF2-40B4-BE49-F238E27FC236}">
                <a16:creationId xmlns:a16="http://schemas.microsoft.com/office/drawing/2014/main" id="{835CFD14-9D45-CB40-64F6-B61453AD1D56}"/>
              </a:ext>
            </a:extLst>
          </p:cNvPr>
          <p:cNvSpPr>
            <a:spLocks noGrp="1"/>
          </p:cNvSpPr>
          <p:nvPr>
            <p:ph type="ftr" sz="quarter" idx="11"/>
          </p:nvPr>
        </p:nvSpPr>
        <p:spPr/>
        <p:txBody>
          <a:bodyPr/>
          <a:lstStyle/>
          <a:p>
            <a:r>
              <a:rPr lang="en-US"/>
              <a:t>info.plinqit.com</a:t>
            </a:r>
            <a:endParaRPr lang="en-US" dirty="0"/>
          </a:p>
        </p:txBody>
      </p:sp>
      <p:sp>
        <p:nvSpPr>
          <p:cNvPr id="10" name="Slide Number Placeholder 9">
            <a:extLst>
              <a:ext uri="{FF2B5EF4-FFF2-40B4-BE49-F238E27FC236}">
                <a16:creationId xmlns:a16="http://schemas.microsoft.com/office/drawing/2014/main" id="{969B987E-4BDF-A345-A0CA-EB70A56BC644}"/>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1587118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Slide Generic" preserve="1">
  <p:cSld name="Title Slide Generic">
    <p:spTree>
      <p:nvGrpSpPr>
        <p:cNvPr id="1" name="Shape 24"/>
        <p:cNvGrpSpPr/>
        <p:nvPr/>
      </p:nvGrpSpPr>
      <p:grpSpPr>
        <a:xfrm>
          <a:off x="0" y="0"/>
          <a:ext cx="0" cy="0"/>
          <a:chOff x="0" y="0"/>
          <a:chExt cx="0" cy="0"/>
        </a:xfrm>
      </p:grpSpPr>
      <p:sp>
        <p:nvSpPr>
          <p:cNvPr id="25" name="Google Shape;25;p7"/>
          <p:cNvSpPr/>
          <p:nvPr/>
        </p:nvSpPr>
        <p:spPr>
          <a:xfrm>
            <a:off x="2" y="2"/>
            <a:ext cx="12201625" cy="6356351"/>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C649C"/>
              </a:gs>
              <a:gs pos="18000">
                <a:srgbClr val="0C649C"/>
              </a:gs>
              <a:gs pos="100000">
                <a:srgbClr val="00AEEF"/>
              </a:gs>
            </a:gsLst>
            <a:lin ang="21000001" scaled="0"/>
          </a:gra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5" name="Date Placeholder 4">
            <a:extLst>
              <a:ext uri="{FF2B5EF4-FFF2-40B4-BE49-F238E27FC236}">
                <a16:creationId xmlns:a16="http://schemas.microsoft.com/office/drawing/2014/main" id="{8ED63DF4-5C29-F9CB-9725-C6E67E693C8C}"/>
              </a:ext>
            </a:extLst>
          </p:cNvPr>
          <p:cNvSpPr>
            <a:spLocks noGrp="1"/>
          </p:cNvSpPr>
          <p:nvPr>
            <p:ph type="dt" idx="10"/>
          </p:nvPr>
        </p:nvSpPr>
        <p:spPr/>
        <p:txBody>
          <a:bodyPr/>
          <a:lstStyle/>
          <a:p>
            <a:r>
              <a:rPr lang="en-US"/>
              <a:t>Confidential</a:t>
            </a:r>
            <a:endParaRPr lang="en-US" dirty="0"/>
          </a:p>
        </p:txBody>
      </p:sp>
      <p:sp>
        <p:nvSpPr>
          <p:cNvPr id="6" name="Footer Placeholder 5">
            <a:extLst>
              <a:ext uri="{FF2B5EF4-FFF2-40B4-BE49-F238E27FC236}">
                <a16:creationId xmlns:a16="http://schemas.microsoft.com/office/drawing/2014/main" id="{A8CA5462-4F43-DB7E-7730-F6B2059168B3}"/>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21E7B3A7-571F-D74D-A340-0B4E8E5CD161}"/>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25963456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Title Slide 2" preserve="1" userDrawn="1">
  <p:cSld name="2_Title Slide 2">
    <p:spTree>
      <p:nvGrpSpPr>
        <p:cNvPr id="1" name="Shape 76"/>
        <p:cNvGrpSpPr/>
        <p:nvPr/>
      </p:nvGrpSpPr>
      <p:grpSpPr>
        <a:xfrm>
          <a:off x="0" y="0"/>
          <a:ext cx="0" cy="0"/>
          <a:chOff x="0" y="0"/>
          <a:chExt cx="0" cy="0"/>
        </a:xfrm>
      </p:grpSpPr>
      <p:pic>
        <p:nvPicPr>
          <p:cNvPr id="2" name="Picture 1">
            <a:extLst>
              <a:ext uri="{FF2B5EF4-FFF2-40B4-BE49-F238E27FC236}">
                <a16:creationId xmlns:a16="http://schemas.microsoft.com/office/drawing/2014/main" id="{CF9102F8-8E0E-993C-8B38-F5EC2B8F2E33}"/>
              </a:ext>
            </a:extLst>
          </p:cNvPr>
          <p:cNvPicPr>
            <a:picLocks noChangeAspect="1"/>
          </p:cNvPicPr>
          <p:nvPr userDrawn="1"/>
        </p:nvPicPr>
        <p:blipFill>
          <a:blip r:embed="rId2"/>
          <a:srcRect/>
          <a:stretch/>
        </p:blipFill>
        <p:spPr>
          <a:xfrm>
            <a:off x="-31376" y="-234215"/>
            <a:ext cx="12389572" cy="6096000"/>
          </a:xfrm>
          <a:custGeom>
            <a:avLst/>
            <a:gdLst>
              <a:gd name="connsiteX0" fmla="*/ 9630 w 12201625"/>
              <a:gd name="connsiteY0" fmla="*/ 0 h 5861785"/>
              <a:gd name="connsiteX1" fmla="*/ 12201625 w 12201625"/>
              <a:gd name="connsiteY1" fmla="*/ 0 h 5861785"/>
              <a:gd name="connsiteX2" fmla="*/ 12201625 w 12201625"/>
              <a:gd name="connsiteY2" fmla="*/ 4706754 h 5861785"/>
              <a:gd name="connsiteX3" fmla="*/ 0 w 12201625"/>
              <a:gd name="connsiteY3" fmla="*/ 5861785 h 5861785"/>
              <a:gd name="connsiteX4" fmla="*/ 9630 w 12201625"/>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01625" h="5861785">
                <a:moveTo>
                  <a:pt x="9630" y="0"/>
                </a:moveTo>
                <a:lnTo>
                  <a:pt x="12201625" y="0"/>
                </a:lnTo>
                <a:lnTo>
                  <a:pt x="12201625" y="4706754"/>
                </a:lnTo>
                <a:cubicBezTo>
                  <a:pt x="8134417" y="5226518"/>
                  <a:pt x="4067208" y="5342021"/>
                  <a:pt x="0" y="5861785"/>
                </a:cubicBezTo>
                <a:cubicBezTo>
                  <a:pt x="3210" y="3907857"/>
                  <a:pt x="6421" y="1953928"/>
                  <a:pt x="9630" y="0"/>
                </a:cubicBezTo>
                <a:close/>
              </a:path>
            </a:pathLst>
          </a:custGeom>
        </p:spPr>
      </p:pic>
      <p:sp>
        <p:nvSpPr>
          <p:cNvPr id="3" name="Google Shape;80;p27">
            <a:extLst>
              <a:ext uri="{FF2B5EF4-FFF2-40B4-BE49-F238E27FC236}">
                <a16:creationId xmlns:a16="http://schemas.microsoft.com/office/drawing/2014/main" id="{ABCB18C0-1FD2-9D89-556D-C4AF3E5D1A24}"/>
              </a:ext>
            </a:extLst>
          </p:cNvPr>
          <p:cNvSpPr txBox="1">
            <a:spLocks noGrp="1"/>
          </p:cNvSpPr>
          <p:nvPr>
            <p:ph type="subTitle" idx="1"/>
          </p:nvPr>
        </p:nvSpPr>
        <p:spPr>
          <a:xfrm>
            <a:off x="596351" y="1295401"/>
            <a:ext cx="10972799" cy="3962402"/>
          </a:xfrm>
          <a:prstGeom prst="rect">
            <a:avLst/>
          </a:prstGeom>
          <a:noFill/>
          <a:ln>
            <a:noFill/>
          </a:ln>
        </p:spPr>
        <p:txBody>
          <a:bodyPr spcFirstLastPara="1" wrap="square" lIns="91420" tIns="45698" rIns="91420" bIns="45698" anchor="t" anchorCtr="0">
            <a:normAutofit/>
          </a:bodyPr>
          <a:lstStyle>
            <a:lvl1pPr lvl="0" algn="l">
              <a:lnSpc>
                <a:spcPct val="90000"/>
              </a:lnSpc>
              <a:spcBef>
                <a:spcPts val="1000"/>
              </a:spcBef>
              <a:spcAft>
                <a:spcPts val="0"/>
              </a:spcAft>
              <a:buClr>
                <a:schemeClr val="lt1"/>
              </a:buClr>
              <a:buSzPts val="2400"/>
              <a:buNone/>
              <a:defRPr sz="2400" b="0" i="0">
                <a:solidFill>
                  <a:schemeClr val="lt1"/>
                </a:solidFill>
                <a:latin typeface="Lato" panose="020F0502020204030203" pitchFamily="34" charset="0"/>
              </a:defRPr>
            </a:lvl1pPr>
            <a:lvl2pPr lvl="1" algn="ctr">
              <a:lnSpc>
                <a:spcPct val="90000"/>
              </a:lnSpc>
              <a:spcBef>
                <a:spcPts val="500"/>
              </a:spcBef>
              <a:spcAft>
                <a:spcPts val="0"/>
              </a:spcAft>
              <a:buClr>
                <a:srgbClr val="55565A"/>
              </a:buClr>
              <a:buSzPts val="2000"/>
              <a:buNone/>
              <a:defRPr sz="2000"/>
            </a:lvl2pPr>
            <a:lvl3pPr lvl="2" algn="ctr">
              <a:lnSpc>
                <a:spcPct val="90000"/>
              </a:lnSpc>
              <a:spcBef>
                <a:spcPts val="500"/>
              </a:spcBef>
              <a:spcAft>
                <a:spcPts val="0"/>
              </a:spcAft>
              <a:buClr>
                <a:srgbClr val="55565A"/>
              </a:buClr>
              <a:buSzPts val="1800"/>
              <a:buNone/>
              <a:defRPr sz="1900"/>
            </a:lvl3pPr>
            <a:lvl4pPr lvl="3" algn="ctr">
              <a:lnSpc>
                <a:spcPct val="90000"/>
              </a:lnSpc>
              <a:spcBef>
                <a:spcPts val="500"/>
              </a:spcBef>
              <a:spcAft>
                <a:spcPts val="0"/>
              </a:spcAft>
              <a:buClr>
                <a:srgbClr val="55565A"/>
              </a:buClr>
              <a:buSzPts val="1600"/>
              <a:buNone/>
              <a:defRPr sz="1600"/>
            </a:lvl4pPr>
            <a:lvl5pPr lvl="4" algn="ctr">
              <a:lnSpc>
                <a:spcPct val="90000"/>
              </a:lnSpc>
              <a:spcBef>
                <a:spcPts val="500"/>
              </a:spcBef>
              <a:spcAft>
                <a:spcPts val="0"/>
              </a:spcAft>
              <a:buClr>
                <a:srgbClr val="55565A"/>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dirty="0"/>
          </a:p>
        </p:txBody>
      </p:sp>
      <p:sp>
        <p:nvSpPr>
          <p:cNvPr id="4" name="Title 3">
            <a:extLst>
              <a:ext uri="{FF2B5EF4-FFF2-40B4-BE49-F238E27FC236}">
                <a16:creationId xmlns:a16="http://schemas.microsoft.com/office/drawing/2014/main" id="{57725270-65B5-33FB-0A54-557312E374C0}"/>
              </a:ext>
            </a:extLst>
          </p:cNvPr>
          <p:cNvSpPr>
            <a:spLocks noGrp="1"/>
          </p:cNvSpPr>
          <p:nvPr>
            <p:ph type="title"/>
          </p:nvPr>
        </p:nvSpPr>
        <p:spPr>
          <a:xfrm>
            <a:off x="596347" y="228601"/>
            <a:ext cx="10972799" cy="838200"/>
          </a:xfrm>
          <a:prstGeom prst="rect">
            <a:avLst/>
          </a:prstGeom>
        </p:spPr>
        <p:txBody>
          <a:bodyPr/>
          <a:lstStyle>
            <a:lvl1pPr>
              <a:defRPr>
                <a:solidFill>
                  <a:schemeClr val="bg1"/>
                </a:solidFill>
              </a:defRPr>
            </a:lvl1pPr>
          </a:lstStyle>
          <a:p>
            <a:r>
              <a:rPr lang="en-US" dirty="0"/>
              <a:t>Click to edit Master title style</a:t>
            </a:r>
          </a:p>
        </p:txBody>
      </p:sp>
      <p:sp>
        <p:nvSpPr>
          <p:cNvPr id="6" name="Date Placeholder 5">
            <a:extLst>
              <a:ext uri="{FF2B5EF4-FFF2-40B4-BE49-F238E27FC236}">
                <a16:creationId xmlns:a16="http://schemas.microsoft.com/office/drawing/2014/main" id="{DF305D10-08FF-1A4E-53D6-CF937BF8CF0B}"/>
              </a:ext>
            </a:extLst>
          </p:cNvPr>
          <p:cNvSpPr>
            <a:spLocks noGrp="1"/>
          </p:cNvSpPr>
          <p:nvPr>
            <p:ph type="dt" idx="10"/>
          </p:nvPr>
        </p:nvSpPr>
        <p:spPr/>
        <p:txBody>
          <a:bodyPr/>
          <a:lstStyle/>
          <a:p>
            <a:r>
              <a:rPr lang="en-US"/>
              <a:t>Confidential</a:t>
            </a:r>
          </a:p>
        </p:txBody>
      </p:sp>
      <p:sp>
        <p:nvSpPr>
          <p:cNvPr id="9" name="Footer Placeholder 8">
            <a:extLst>
              <a:ext uri="{FF2B5EF4-FFF2-40B4-BE49-F238E27FC236}">
                <a16:creationId xmlns:a16="http://schemas.microsoft.com/office/drawing/2014/main" id="{9FE3D3CF-F9F9-1E58-0313-CC75894CEAF1}"/>
              </a:ext>
            </a:extLst>
          </p:cNvPr>
          <p:cNvSpPr>
            <a:spLocks noGrp="1"/>
          </p:cNvSpPr>
          <p:nvPr>
            <p:ph type="ftr" sz="quarter" idx="11"/>
          </p:nvPr>
        </p:nvSpPr>
        <p:spPr/>
        <p:txBody>
          <a:bodyPr/>
          <a:lstStyle/>
          <a:p>
            <a:r>
              <a:rPr lang="en-US"/>
              <a:t>info.plinqit.com</a:t>
            </a:r>
            <a:endParaRPr lang="en-US" dirty="0"/>
          </a:p>
        </p:txBody>
      </p:sp>
      <p:sp>
        <p:nvSpPr>
          <p:cNvPr id="10" name="Slide Number Placeholder 9">
            <a:extLst>
              <a:ext uri="{FF2B5EF4-FFF2-40B4-BE49-F238E27FC236}">
                <a16:creationId xmlns:a16="http://schemas.microsoft.com/office/drawing/2014/main" id="{9A78E53A-90C6-C281-7A52-3AC133BAE592}"/>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57272732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itle Slide Generic" preserve="1">
  <p:cSld name="2_Title Slide Generic">
    <p:spTree>
      <p:nvGrpSpPr>
        <p:cNvPr id="1" name="Shape 24"/>
        <p:cNvGrpSpPr/>
        <p:nvPr/>
      </p:nvGrpSpPr>
      <p:grpSpPr>
        <a:xfrm>
          <a:off x="0" y="0"/>
          <a:ext cx="0" cy="0"/>
          <a:chOff x="0" y="0"/>
          <a:chExt cx="0" cy="0"/>
        </a:xfrm>
      </p:grpSpPr>
      <p:sp>
        <p:nvSpPr>
          <p:cNvPr id="25" name="Google Shape;25;p7"/>
          <p:cNvSpPr/>
          <p:nvPr/>
        </p:nvSpPr>
        <p:spPr>
          <a:xfrm>
            <a:off x="0" y="0"/>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64A043"/>
              </a:gs>
              <a:gs pos="18000">
                <a:srgbClr val="64A043"/>
              </a:gs>
              <a:gs pos="100000">
                <a:srgbClr val="8DC640"/>
              </a:gs>
            </a:gsLst>
            <a:lin ang="21000001" scaled="0"/>
          </a:gradFill>
          <a:ln>
            <a:noFill/>
          </a:ln>
        </p:spPr>
        <p:txBody>
          <a:bodyPr spcFirstLastPara="1" wrap="square" lIns="91420" tIns="45699" rIns="91420" bIns="45699"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4" name="Date Placeholder 3">
            <a:extLst>
              <a:ext uri="{FF2B5EF4-FFF2-40B4-BE49-F238E27FC236}">
                <a16:creationId xmlns:a16="http://schemas.microsoft.com/office/drawing/2014/main" id="{ABCA6CF0-023E-ED7F-3DCC-BBB4C8D600B5}"/>
              </a:ext>
            </a:extLst>
          </p:cNvPr>
          <p:cNvSpPr>
            <a:spLocks noGrp="1"/>
          </p:cNvSpPr>
          <p:nvPr>
            <p:ph type="dt" idx="10"/>
          </p:nvPr>
        </p:nvSpPr>
        <p:spPr/>
        <p:txBody>
          <a:bodyPr/>
          <a:lstStyle/>
          <a:p>
            <a:r>
              <a:rPr lang="en-US"/>
              <a:t>Confidential</a:t>
            </a:r>
          </a:p>
        </p:txBody>
      </p:sp>
      <p:sp>
        <p:nvSpPr>
          <p:cNvPr id="5" name="Footer Placeholder 4">
            <a:extLst>
              <a:ext uri="{FF2B5EF4-FFF2-40B4-BE49-F238E27FC236}">
                <a16:creationId xmlns:a16="http://schemas.microsoft.com/office/drawing/2014/main" id="{A141F5FD-24F5-6341-870C-914D22FEFB9C}"/>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7ECA114F-492F-4F6D-E2AB-1C40667830A3}"/>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03062726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 Gray Background" preserve="1">
  <p:cSld name="Blank - Gray Background">
    <p:spTree>
      <p:nvGrpSpPr>
        <p:cNvPr id="1" name="Shape 310"/>
        <p:cNvGrpSpPr/>
        <p:nvPr/>
      </p:nvGrpSpPr>
      <p:grpSpPr>
        <a:xfrm>
          <a:off x="0" y="0"/>
          <a:ext cx="0" cy="0"/>
          <a:chOff x="0" y="0"/>
          <a:chExt cx="0" cy="0"/>
        </a:xfrm>
      </p:grpSpPr>
      <p:sp>
        <p:nvSpPr>
          <p:cNvPr id="311" name="Google Shape;311;p51"/>
          <p:cNvSpPr/>
          <p:nvPr/>
        </p:nvSpPr>
        <p:spPr>
          <a:xfrm>
            <a:off x="2" y="-1"/>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sp>
        <p:nvSpPr>
          <p:cNvPr id="315" name="Google Shape;315;p51"/>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86C9FE77-8503-98AB-8A9E-0C545AFED031}"/>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DE09AD89-9E9B-93D4-DC97-0AED50AA829A}"/>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383E00D1-7242-A2BC-DC33-D85DD55B9493}"/>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9364101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 Gray Background" preserve="1" userDrawn="1">
  <p:cSld name="1_Blank - Gray Background">
    <p:spTree>
      <p:nvGrpSpPr>
        <p:cNvPr id="1" name="Shape 47"/>
        <p:cNvGrpSpPr/>
        <p:nvPr/>
      </p:nvGrpSpPr>
      <p:grpSpPr>
        <a:xfrm>
          <a:off x="0" y="0"/>
          <a:ext cx="0" cy="0"/>
          <a:chOff x="0" y="0"/>
          <a:chExt cx="0" cy="0"/>
        </a:xfrm>
      </p:grpSpPr>
      <p:sp>
        <p:nvSpPr>
          <p:cNvPr id="51" name="Google Shape;51;p24"/>
          <p:cNvSpPr/>
          <p:nvPr/>
        </p:nvSpPr>
        <p:spPr>
          <a:xfrm>
            <a:off x="2" y="-1"/>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3" name="Title 2">
            <a:extLst>
              <a:ext uri="{FF2B5EF4-FFF2-40B4-BE49-F238E27FC236}">
                <a16:creationId xmlns:a16="http://schemas.microsoft.com/office/drawing/2014/main" id="{D8621B74-4BC8-3C1D-5051-BFAB2C55AAB2}"/>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5" name="Date Placeholder 4">
            <a:extLst>
              <a:ext uri="{FF2B5EF4-FFF2-40B4-BE49-F238E27FC236}">
                <a16:creationId xmlns:a16="http://schemas.microsoft.com/office/drawing/2014/main" id="{968FBD27-4E29-173E-45B3-C72EAD368CC4}"/>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3635E34D-6EC4-D545-2A52-4B3220A9CD22}"/>
              </a:ext>
            </a:extLst>
          </p:cNvPr>
          <p:cNvSpPr>
            <a:spLocks noGrp="1"/>
          </p:cNvSpPr>
          <p:nvPr>
            <p:ph type="ftr" sz="quarter" idx="11"/>
          </p:nvPr>
        </p:nvSpPr>
        <p:spPr/>
        <p:txBody>
          <a:bodyPr/>
          <a:lstStyle/>
          <a:p>
            <a:r>
              <a:rPr lang="en-US"/>
              <a:t>info.plinqit.com</a:t>
            </a:r>
            <a:endParaRPr lang="en-US" dirty="0"/>
          </a:p>
        </p:txBody>
      </p:sp>
      <p:sp>
        <p:nvSpPr>
          <p:cNvPr id="8" name="Slide Number Placeholder 7">
            <a:extLst>
              <a:ext uri="{FF2B5EF4-FFF2-40B4-BE49-F238E27FC236}">
                <a16:creationId xmlns:a16="http://schemas.microsoft.com/office/drawing/2014/main" id="{658B30AF-7F2D-310C-BD42-B4B6F23D0D60}"/>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3347536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Content" preserve="1">
  <p:cSld name="Title and Content">
    <p:bg>
      <p:bgPr>
        <a:solidFill>
          <a:schemeClr val="tx2"/>
        </a:solidFill>
        <a:effectLst/>
      </p:bgPr>
    </p:bg>
    <p:spTree>
      <p:nvGrpSpPr>
        <p:cNvPr id="1" name="Shape 36"/>
        <p:cNvGrpSpPr/>
        <p:nvPr/>
      </p:nvGrpSpPr>
      <p:grpSpPr>
        <a:xfrm>
          <a:off x="0" y="0"/>
          <a:ext cx="0" cy="0"/>
          <a:chOff x="0" y="0"/>
          <a:chExt cx="0" cy="0"/>
        </a:xfrm>
      </p:grpSpPr>
      <p:sp>
        <p:nvSpPr>
          <p:cNvPr id="37" name="Google Shape;37;p21"/>
          <p:cNvSpPr/>
          <p:nvPr/>
        </p:nvSpPr>
        <p:spPr>
          <a:xfrm>
            <a:off x="0" y="0"/>
            <a:ext cx="12201625" cy="1420814"/>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38" name="Google Shape;38;p21"/>
          <p:cNvSpPr txBox="1">
            <a:spLocks noGrp="1"/>
          </p:cNvSpPr>
          <p:nvPr>
            <p:ph type="body" idx="1"/>
          </p:nvPr>
        </p:nvSpPr>
        <p:spPr>
          <a:xfrm>
            <a:off x="596347" y="1600200"/>
            <a:ext cx="10972799" cy="457676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rgbClr val="55565A"/>
              </a:buClr>
              <a:buSzPts val="2400"/>
              <a:buChar char="•"/>
              <a:defRPr b="0" i="0">
                <a:latin typeface="Lato"/>
                <a:ea typeface="Lato"/>
                <a:cs typeface="Lato"/>
                <a:sym typeface="Lato"/>
              </a:defRPr>
            </a:lvl1pPr>
            <a:lvl2pPr marL="914400" lvl="1" indent="-355600" algn="l">
              <a:lnSpc>
                <a:spcPct val="90000"/>
              </a:lnSpc>
              <a:spcBef>
                <a:spcPts val="500"/>
              </a:spcBef>
              <a:spcAft>
                <a:spcPts val="0"/>
              </a:spcAft>
              <a:buClr>
                <a:srgbClr val="55565A"/>
              </a:buClr>
              <a:buSzPts val="2000"/>
              <a:buChar char="•"/>
              <a:defRPr b="0" i="0">
                <a:latin typeface="Lato"/>
                <a:ea typeface="Lato"/>
                <a:cs typeface="Lato"/>
                <a:sym typeface="Lato"/>
              </a:defRPr>
            </a:lvl2pPr>
            <a:lvl3pPr marL="1371600" lvl="2" indent="-342900" algn="l">
              <a:lnSpc>
                <a:spcPct val="90000"/>
              </a:lnSpc>
              <a:spcBef>
                <a:spcPts val="500"/>
              </a:spcBef>
              <a:spcAft>
                <a:spcPts val="0"/>
              </a:spcAft>
              <a:buClr>
                <a:srgbClr val="55565A"/>
              </a:buClr>
              <a:buSzPts val="1800"/>
              <a:buChar char="•"/>
              <a:defRPr b="0" i="0">
                <a:latin typeface="Lato"/>
                <a:ea typeface="Lato"/>
                <a:cs typeface="Lato"/>
                <a:sym typeface="Lato"/>
              </a:defRPr>
            </a:lvl3pPr>
            <a:lvl4pPr marL="1828800" lvl="3" indent="-330200" algn="l">
              <a:lnSpc>
                <a:spcPct val="90000"/>
              </a:lnSpc>
              <a:spcBef>
                <a:spcPts val="500"/>
              </a:spcBef>
              <a:spcAft>
                <a:spcPts val="0"/>
              </a:spcAft>
              <a:buClr>
                <a:srgbClr val="55565A"/>
              </a:buClr>
              <a:buSzPts val="1600"/>
              <a:buChar char="•"/>
              <a:defRPr b="0" i="0">
                <a:latin typeface="Lato"/>
                <a:ea typeface="Lato"/>
                <a:cs typeface="Lato"/>
                <a:sym typeface="Lato"/>
              </a:defRPr>
            </a:lvl4pPr>
            <a:lvl5pPr marL="2286000" lvl="4" indent="-317500" algn="l">
              <a:lnSpc>
                <a:spcPct val="90000"/>
              </a:lnSpc>
              <a:spcBef>
                <a:spcPts val="500"/>
              </a:spcBef>
              <a:spcAft>
                <a:spcPts val="0"/>
              </a:spcAft>
              <a:buClr>
                <a:srgbClr val="55565A"/>
              </a:buClr>
              <a:buSzPts val="1400"/>
              <a:buChar char="•"/>
              <a:defRPr b="0" i="0">
                <a:latin typeface="Lato"/>
                <a:ea typeface="Lato"/>
                <a:cs typeface="Lato"/>
                <a:sym typeface="La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9" name="Google Shape;39;p21"/>
          <p:cNvSpPr/>
          <p:nvPr/>
        </p:nvSpPr>
        <p:spPr>
          <a:xfrm>
            <a:off x="-18067" y="-29370"/>
            <a:ext cx="12232392" cy="1420814"/>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43" name="Google Shape;43;p21"/>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solidFill>
                  <a:schemeClr val="bg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 name="Date Placeholder 1">
            <a:extLst>
              <a:ext uri="{FF2B5EF4-FFF2-40B4-BE49-F238E27FC236}">
                <a16:creationId xmlns:a16="http://schemas.microsoft.com/office/drawing/2014/main" id="{9D5A8481-D966-E2F3-7716-346A75C7ACEA}"/>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1A452BD3-EDA7-6638-7EEF-F714E3F4ACF5}"/>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ADA841C6-D41A-A325-2A45-45E6250AFDFA}"/>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7953926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Blank - Gray Background" preserve="1" userDrawn="1">
  <p:cSld name="1_Blank - Gray Background">
    <p:spTree>
      <p:nvGrpSpPr>
        <p:cNvPr id="1" name="Shape 47"/>
        <p:cNvGrpSpPr/>
        <p:nvPr/>
      </p:nvGrpSpPr>
      <p:grpSpPr>
        <a:xfrm>
          <a:off x="0" y="0"/>
          <a:ext cx="0" cy="0"/>
          <a:chOff x="0" y="0"/>
          <a:chExt cx="0" cy="0"/>
        </a:xfrm>
      </p:grpSpPr>
      <p:sp>
        <p:nvSpPr>
          <p:cNvPr id="51" name="Google Shape;51;p24"/>
          <p:cNvSpPr/>
          <p:nvPr/>
        </p:nvSpPr>
        <p:spPr>
          <a:xfrm>
            <a:off x="2" y="-1"/>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3" name="Title 2">
            <a:extLst>
              <a:ext uri="{FF2B5EF4-FFF2-40B4-BE49-F238E27FC236}">
                <a16:creationId xmlns:a16="http://schemas.microsoft.com/office/drawing/2014/main" id="{D8621B74-4BC8-3C1D-5051-BFAB2C55AAB2}"/>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grpSp>
        <p:nvGrpSpPr>
          <p:cNvPr id="4" name="Group 3">
            <a:extLst>
              <a:ext uri="{FF2B5EF4-FFF2-40B4-BE49-F238E27FC236}">
                <a16:creationId xmlns:a16="http://schemas.microsoft.com/office/drawing/2014/main" id="{37FF0802-E2AE-FFD7-5B53-8D6050003038}"/>
              </a:ext>
            </a:extLst>
          </p:cNvPr>
          <p:cNvGrpSpPr/>
          <p:nvPr userDrawn="1"/>
        </p:nvGrpSpPr>
        <p:grpSpPr>
          <a:xfrm>
            <a:off x="298938" y="1628100"/>
            <a:ext cx="11594123" cy="1738800"/>
            <a:chOff x="0" y="736291"/>
            <a:chExt cx="11594123" cy="1738800"/>
          </a:xfrm>
        </p:grpSpPr>
        <p:sp>
          <p:nvSpPr>
            <p:cNvPr id="5" name="Rectangle 4">
              <a:extLst>
                <a:ext uri="{FF2B5EF4-FFF2-40B4-BE49-F238E27FC236}">
                  <a16:creationId xmlns:a16="http://schemas.microsoft.com/office/drawing/2014/main" id="{C7F6374B-56A2-E7D5-D37B-004FD47B7FCB}"/>
                </a:ext>
              </a:extLst>
            </p:cNvPr>
            <p:cNvSpPr/>
            <p:nvPr/>
          </p:nvSpPr>
          <p:spPr>
            <a:xfrm>
              <a:off x="0" y="736291"/>
              <a:ext cx="11594123" cy="1738800"/>
            </a:xfrm>
            <a:prstGeom prst="rect">
              <a:avLst/>
            </a:prstGeom>
            <a:ln>
              <a:solidFill>
                <a:srgbClr val="8DC64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b="0" i="0" dirty="0">
                <a:latin typeface="Lato" panose="020F0502020204030203" pitchFamily="34" charset="0"/>
              </a:endParaRPr>
            </a:p>
          </p:txBody>
        </p:sp>
        <p:sp>
          <p:nvSpPr>
            <p:cNvPr id="6" name="TextBox 5">
              <a:extLst>
                <a:ext uri="{FF2B5EF4-FFF2-40B4-BE49-F238E27FC236}">
                  <a16:creationId xmlns:a16="http://schemas.microsoft.com/office/drawing/2014/main" id="{385A6885-477E-3131-2258-D6B1190EC5F7}"/>
                </a:ext>
              </a:extLst>
            </p:cNvPr>
            <p:cNvSpPr txBox="1"/>
            <p:nvPr/>
          </p:nvSpPr>
          <p:spPr>
            <a:xfrm>
              <a:off x="0" y="736291"/>
              <a:ext cx="11594123" cy="173880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99833" tIns="479044" rIns="899833" bIns="142240" numCol="1" spcCol="1270" anchor="t" anchorCtr="0">
              <a:noAutofit/>
            </a:bodyPr>
            <a:lstStyle/>
            <a:p>
              <a:endParaRPr lang="en-US" sz="2000" dirty="0">
                <a:effectLst/>
                <a:latin typeface="Lato" panose="020F0502020204030203" pitchFamily="34" charset="0"/>
              </a:endParaRPr>
            </a:p>
          </p:txBody>
        </p:sp>
      </p:grpSp>
      <p:grpSp>
        <p:nvGrpSpPr>
          <p:cNvPr id="8" name="Group 7">
            <a:extLst>
              <a:ext uri="{FF2B5EF4-FFF2-40B4-BE49-F238E27FC236}">
                <a16:creationId xmlns:a16="http://schemas.microsoft.com/office/drawing/2014/main" id="{F3C37870-78C0-93A6-F26D-B7BC4D4E4C81}"/>
              </a:ext>
            </a:extLst>
          </p:cNvPr>
          <p:cNvGrpSpPr/>
          <p:nvPr userDrawn="1"/>
        </p:nvGrpSpPr>
        <p:grpSpPr>
          <a:xfrm>
            <a:off x="298938" y="3830580"/>
            <a:ext cx="11594123" cy="2924240"/>
            <a:chOff x="0" y="2938771"/>
            <a:chExt cx="11594123" cy="2189220"/>
          </a:xfrm>
        </p:grpSpPr>
        <p:sp>
          <p:nvSpPr>
            <p:cNvPr id="9" name="Rectangle 8">
              <a:extLst>
                <a:ext uri="{FF2B5EF4-FFF2-40B4-BE49-F238E27FC236}">
                  <a16:creationId xmlns:a16="http://schemas.microsoft.com/office/drawing/2014/main" id="{86D7864A-212D-3764-A51B-1E911EB235FB}"/>
                </a:ext>
              </a:extLst>
            </p:cNvPr>
            <p:cNvSpPr/>
            <p:nvPr/>
          </p:nvSpPr>
          <p:spPr>
            <a:xfrm>
              <a:off x="0" y="2938771"/>
              <a:ext cx="11594123" cy="1738800"/>
            </a:xfrm>
            <a:prstGeom prst="rect">
              <a:avLst/>
            </a:prstGeom>
            <a:ln>
              <a:solidFill>
                <a:srgbClr val="00AEF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b="0" i="0" dirty="0">
                <a:latin typeface="Lato" panose="020F0502020204030203" pitchFamily="34" charset="0"/>
              </a:endParaRPr>
            </a:p>
          </p:txBody>
        </p:sp>
        <p:sp>
          <p:nvSpPr>
            <p:cNvPr id="10" name="TextBox 9">
              <a:extLst>
                <a:ext uri="{FF2B5EF4-FFF2-40B4-BE49-F238E27FC236}">
                  <a16:creationId xmlns:a16="http://schemas.microsoft.com/office/drawing/2014/main" id="{EFFF6172-5823-5357-C964-4C755EC3768D}"/>
                </a:ext>
              </a:extLst>
            </p:cNvPr>
            <p:cNvSpPr txBox="1"/>
            <p:nvPr/>
          </p:nvSpPr>
          <p:spPr>
            <a:xfrm>
              <a:off x="0" y="2938771"/>
              <a:ext cx="11594123" cy="2189220"/>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899833" tIns="479044" rIns="899833" bIns="142240" numCol="1" spcCol="1270" anchor="t" anchorCtr="0">
              <a:noAutofit/>
            </a:bodyPr>
            <a:lstStyle/>
            <a:p>
              <a:pPr lvl="0"/>
              <a:endParaRPr lang="en-US" sz="2000" b="0" i="0" dirty="0">
                <a:latin typeface="Lato" panose="020F0502020204030203" pitchFamily="34" charset="0"/>
                <a:ea typeface="Lato" panose="020F0502020204030203" pitchFamily="34" charset="0"/>
                <a:cs typeface="Lato" panose="020F0502020204030203" pitchFamily="34" charset="0"/>
              </a:endParaRPr>
            </a:p>
          </p:txBody>
        </p:sp>
      </p:grpSp>
      <p:grpSp>
        <p:nvGrpSpPr>
          <p:cNvPr id="11" name="Group 10">
            <a:extLst>
              <a:ext uri="{FF2B5EF4-FFF2-40B4-BE49-F238E27FC236}">
                <a16:creationId xmlns:a16="http://schemas.microsoft.com/office/drawing/2014/main" id="{C807C980-4E1B-41BE-BA76-E37BB968E349}"/>
              </a:ext>
            </a:extLst>
          </p:cNvPr>
          <p:cNvGrpSpPr/>
          <p:nvPr userDrawn="1"/>
        </p:nvGrpSpPr>
        <p:grpSpPr>
          <a:xfrm>
            <a:off x="878644" y="1288620"/>
            <a:ext cx="8115886" cy="678960"/>
            <a:chOff x="579706" y="396811"/>
            <a:chExt cx="8115886" cy="678960"/>
          </a:xfrm>
        </p:grpSpPr>
        <p:sp>
          <p:nvSpPr>
            <p:cNvPr id="12" name="Rounded Rectangle 11">
              <a:extLst>
                <a:ext uri="{FF2B5EF4-FFF2-40B4-BE49-F238E27FC236}">
                  <a16:creationId xmlns:a16="http://schemas.microsoft.com/office/drawing/2014/main" id="{2880BDF3-FE91-CE36-FD49-10939E765932}"/>
                </a:ext>
              </a:extLst>
            </p:cNvPr>
            <p:cNvSpPr/>
            <p:nvPr/>
          </p:nvSpPr>
          <p:spPr>
            <a:xfrm>
              <a:off x="579706" y="396811"/>
              <a:ext cx="8115886" cy="678960"/>
            </a:xfrm>
            <a:prstGeom prst="roundRect">
              <a:avLst/>
            </a:prstGeom>
            <a:solidFill>
              <a:srgbClr val="8DC640"/>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a:lstStyle/>
            <a:p>
              <a:endParaRPr lang="en-US" b="0" i="0" dirty="0">
                <a:latin typeface="Lato" panose="020F0502020204030203" pitchFamily="34" charset="0"/>
              </a:endParaRPr>
            </a:p>
          </p:txBody>
        </p:sp>
        <p:sp>
          <p:nvSpPr>
            <p:cNvPr id="13" name="Rounded Rectangle 6">
              <a:extLst>
                <a:ext uri="{FF2B5EF4-FFF2-40B4-BE49-F238E27FC236}">
                  <a16:creationId xmlns:a16="http://schemas.microsoft.com/office/drawing/2014/main" id="{C27682FD-E136-319E-E887-7D329A81EE29}"/>
                </a:ext>
              </a:extLst>
            </p:cNvPr>
            <p:cNvSpPr txBox="1"/>
            <p:nvPr/>
          </p:nvSpPr>
          <p:spPr>
            <a:xfrm>
              <a:off x="612850" y="429955"/>
              <a:ext cx="8049598" cy="6126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6761" tIns="0" rIns="306761" bIns="0" numCol="1" spcCol="1270" anchor="ctr" anchorCtr="0">
              <a:noAutofit/>
            </a:bodyPr>
            <a:lstStyle/>
            <a:p>
              <a:pPr marL="0" lvl="0" indent="0" algn="l" defTabSz="1022350">
                <a:lnSpc>
                  <a:spcPct val="90000"/>
                </a:lnSpc>
                <a:spcBef>
                  <a:spcPct val="0"/>
                </a:spcBef>
                <a:spcAft>
                  <a:spcPct val="35000"/>
                </a:spcAft>
                <a:buNone/>
              </a:pPr>
              <a:endParaRPr lang="en-US" sz="2300" b="0" i="0" kern="1200" dirty="0">
                <a:latin typeface="Lato" panose="020F0502020204030203" pitchFamily="34" charset="0"/>
                <a:ea typeface="Lato" panose="020F0502020204030203" pitchFamily="34" charset="0"/>
                <a:cs typeface="Lato" panose="020F0502020204030203" pitchFamily="34" charset="0"/>
              </a:endParaRPr>
            </a:p>
          </p:txBody>
        </p:sp>
      </p:grpSp>
      <p:grpSp>
        <p:nvGrpSpPr>
          <p:cNvPr id="14" name="Group 13">
            <a:extLst>
              <a:ext uri="{FF2B5EF4-FFF2-40B4-BE49-F238E27FC236}">
                <a16:creationId xmlns:a16="http://schemas.microsoft.com/office/drawing/2014/main" id="{19DA5474-E78B-7AD0-7BD6-422ADB63D548}"/>
              </a:ext>
            </a:extLst>
          </p:cNvPr>
          <p:cNvGrpSpPr/>
          <p:nvPr userDrawn="1"/>
        </p:nvGrpSpPr>
        <p:grpSpPr>
          <a:xfrm>
            <a:off x="878644" y="3491100"/>
            <a:ext cx="8115886" cy="678960"/>
            <a:chOff x="579706" y="2599291"/>
            <a:chExt cx="8115886" cy="678960"/>
          </a:xfrm>
        </p:grpSpPr>
        <p:sp>
          <p:nvSpPr>
            <p:cNvPr id="15" name="Rounded Rectangle 14">
              <a:extLst>
                <a:ext uri="{FF2B5EF4-FFF2-40B4-BE49-F238E27FC236}">
                  <a16:creationId xmlns:a16="http://schemas.microsoft.com/office/drawing/2014/main" id="{7A004244-AC00-D9C3-BBB5-54362711DE5A}"/>
                </a:ext>
              </a:extLst>
            </p:cNvPr>
            <p:cNvSpPr/>
            <p:nvPr/>
          </p:nvSpPr>
          <p:spPr>
            <a:xfrm>
              <a:off x="579706" y="2599291"/>
              <a:ext cx="8115886" cy="678960"/>
            </a:xfrm>
            <a:prstGeom prst="roundRect">
              <a:avLst/>
            </a:prstGeom>
            <a:solidFill>
              <a:srgbClr val="00AEF0"/>
            </a:solidFill>
          </p:spPr>
          <p:style>
            <a:lnRef idx="2">
              <a:schemeClr val="lt1">
                <a:hueOff val="0"/>
                <a:satOff val="0"/>
                <a:lumOff val="0"/>
                <a:alphaOff val="0"/>
              </a:schemeClr>
            </a:lnRef>
            <a:fillRef idx="1">
              <a:scrgbClr r="0" g="0" b="0"/>
            </a:fillRef>
            <a:effectRef idx="0">
              <a:schemeClr val="accent5">
                <a:hueOff val="-10059528"/>
                <a:satOff val="-7759"/>
                <a:lumOff val="14313"/>
                <a:alphaOff val="0"/>
              </a:schemeClr>
            </a:effectRef>
            <a:fontRef idx="minor">
              <a:schemeClr val="lt1"/>
            </a:fontRef>
          </p:style>
          <p:txBody>
            <a:bodyPr/>
            <a:lstStyle/>
            <a:p>
              <a:endParaRPr lang="en-US" b="0" i="0" dirty="0">
                <a:latin typeface="Lato" panose="020F0502020204030203" pitchFamily="34" charset="0"/>
              </a:endParaRPr>
            </a:p>
          </p:txBody>
        </p:sp>
        <p:sp>
          <p:nvSpPr>
            <p:cNvPr id="16" name="Rounded Rectangle 10">
              <a:extLst>
                <a:ext uri="{FF2B5EF4-FFF2-40B4-BE49-F238E27FC236}">
                  <a16:creationId xmlns:a16="http://schemas.microsoft.com/office/drawing/2014/main" id="{A645E020-0B9B-093F-3723-EC7DC6C092D6}"/>
                </a:ext>
              </a:extLst>
            </p:cNvPr>
            <p:cNvSpPr txBox="1"/>
            <p:nvPr/>
          </p:nvSpPr>
          <p:spPr>
            <a:xfrm>
              <a:off x="612850" y="2632435"/>
              <a:ext cx="8049598" cy="6126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6761" tIns="0" rIns="306761" bIns="0" numCol="1" spcCol="1270" anchor="ctr" anchorCtr="0">
              <a:noAutofit/>
            </a:bodyPr>
            <a:lstStyle/>
            <a:p>
              <a:pPr marL="0" lvl="0" indent="0" algn="l" defTabSz="1022350">
                <a:lnSpc>
                  <a:spcPct val="90000"/>
                </a:lnSpc>
                <a:spcBef>
                  <a:spcPct val="0"/>
                </a:spcBef>
                <a:spcAft>
                  <a:spcPct val="35000"/>
                </a:spcAft>
                <a:buNone/>
              </a:pPr>
              <a:endParaRPr lang="en-US" sz="2300" b="0" i="0" kern="1200" dirty="0">
                <a:latin typeface="Lato" panose="020F0502020204030203" pitchFamily="34" charset="0"/>
                <a:ea typeface="Lato" panose="020F0502020204030203" pitchFamily="34" charset="0"/>
                <a:cs typeface="Lato" panose="020F0502020204030203" pitchFamily="34" charset="0"/>
              </a:endParaRPr>
            </a:p>
          </p:txBody>
        </p:sp>
      </p:grpSp>
      <p:sp>
        <p:nvSpPr>
          <p:cNvPr id="18" name="Text Placeholder 17">
            <a:extLst>
              <a:ext uri="{FF2B5EF4-FFF2-40B4-BE49-F238E27FC236}">
                <a16:creationId xmlns:a16="http://schemas.microsoft.com/office/drawing/2014/main" id="{0E151A0B-B514-2483-4916-EC553B4B279E}"/>
              </a:ext>
            </a:extLst>
          </p:cNvPr>
          <p:cNvSpPr>
            <a:spLocks noGrp="1"/>
          </p:cNvSpPr>
          <p:nvPr>
            <p:ph type="body" sz="quarter" idx="12"/>
          </p:nvPr>
        </p:nvSpPr>
        <p:spPr>
          <a:xfrm>
            <a:off x="1066800" y="1424924"/>
            <a:ext cx="7772400" cy="533400"/>
          </a:xfrm>
        </p:spPr>
        <p:txBody>
          <a:bodyPr/>
          <a:lstStyle>
            <a:lvl1pPr marL="0" indent="0">
              <a:buNone/>
              <a:defRPr>
                <a:solidFill>
                  <a:schemeClr val="bg1"/>
                </a:solidFill>
              </a:defRPr>
            </a:lvl1pPr>
          </a:lstStyle>
          <a:p>
            <a:pPr lvl="0"/>
            <a:r>
              <a:rPr lang="en-US" dirty="0"/>
              <a:t>Click to edit</a:t>
            </a:r>
          </a:p>
        </p:txBody>
      </p:sp>
      <p:sp>
        <p:nvSpPr>
          <p:cNvPr id="19" name="Text Placeholder 17">
            <a:extLst>
              <a:ext uri="{FF2B5EF4-FFF2-40B4-BE49-F238E27FC236}">
                <a16:creationId xmlns:a16="http://schemas.microsoft.com/office/drawing/2014/main" id="{0DA8F659-1374-1FD8-FA12-79EDF66C34F4}"/>
              </a:ext>
            </a:extLst>
          </p:cNvPr>
          <p:cNvSpPr>
            <a:spLocks noGrp="1"/>
          </p:cNvSpPr>
          <p:nvPr>
            <p:ph type="body" sz="quarter" idx="13"/>
          </p:nvPr>
        </p:nvSpPr>
        <p:spPr>
          <a:xfrm>
            <a:off x="1050387" y="3578493"/>
            <a:ext cx="7772400" cy="533400"/>
          </a:xfrm>
        </p:spPr>
        <p:txBody>
          <a:bodyPr/>
          <a:lstStyle>
            <a:lvl1pPr marL="0" indent="0">
              <a:buNone/>
              <a:defRPr>
                <a:solidFill>
                  <a:schemeClr val="bg1"/>
                </a:solidFill>
              </a:defRPr>
            </a:lvl1pPr>
          </a:lstStyle>
          <a:p>
            <a:pPr lvl="0"/>
            <a:r>
              <a:rPr lang="en-US" dirty="0"/>
              <a:t>Click to edit</a:t>
            </a:r>
          </a:p>
        </p:txBody>
      </p:sp>
      <p:sp>
        <p:nvSpPr>
          <p:cNvPr id="22" name="Text Placeholder 20">
            <a:extLst>
              <a:ext uri="{FF2B5EF4-FFF2-40B4-BE49-F238E27FC236}">
                <a16:creationId xmlns:a16="http://schemas.microsoft.com/office/drawing/2014/main" id="{291B6D5B-889A-81C3-9B4C-E96F2E16603F}"/>
              </a:ext>
            </a:extLst>
          </p:cNvPr>
          <p:cNvSpPr>
            <a:spLocks noGrp="1"/>
          </p:cNvSpPr>
          <p:nvPr>
            <p:ph type="body" sz="quarter" idx="14"/>
          </p:nvPr>
        </p:nvSpPr>
        <p:spPr>
          <a:xfrm>
            <a:off x="1066800" y="2091781"/>
            <a:ext cx="10502346" cy="1137153"/>
          </a:xfrm>
        </p:spPr>
        <p:txBody>
          <a:bodyPr>
            <a:no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3" name="Text Placeholder 20">
            <a:extLst>
              <a:ext uri="{FF2B5EF4-FFF2-40B4-BE49-F238E27FC236}">
                <a16:creationId xmlns:a16="http://schemas.microsoft.com/office/drawing/2014/main" id="{62BD7B87-EE0B-0DD6-3AB5-209A95E6C912}"/>
              </a:ext>
            </a:extLst>
          </p:cNvPr>
          <p:cNvSpPr>
            <a:spLocks noGrp="1"/>
          </p:cNvSpPr>
          <p:nvPr>
            <p:ph type="body" sz="quarter" idx="15"/>
          </p:nvPr>
        </p:nvSpPr>
        <p:spPr>
          <a:xfrm>
            <a:off x="1050387" y="4261674"/>
            <a:ext cx="10502346" cy="1828712"/>
          </a:xfrm>
        </p:spPr>
        <p:txBody>
          <a:bodyPr>
            <a:no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Date Placeholder 19">
            <a:extLst>
              <a:ext uri="{FF2B5EF4-FFF2-40B4-BE49-F238E27FC236}">
                <a16:creationId xmlns:a16="http://schemas.microsoft.com/office/drawing/2014/main" id="{EC308A15-35DE-9976-DAAE-9B0C73986276}"/>
              </a:ext>
            </a:extLst>
          </p:cNvPr>
          <p:cNvSpPr>
            <a:spLocks noGrp="1"/>
          </p:cNvSpPr>
          <p:nvPr>
            <p:ph type="dt" idx="16"/>
          </p:nvPr>
        </p:nvSpPr>
        <p:spPr/>
        <p:txBody>
          <a:bodyPr/>
          <a:lstStyle/>
          <a:p>
            <a:r>
              <a:rPr lang="en-US"/>
              <a:t>Confidential</a:t>
            </a:r>
          </a:p>
        </p:txBody>
      </p:sp>
      <p:sp>
        <p:nvSpPr>
          <p:cNvPr id="21" name="Footer Placeholder 20">
            <a:extLst>
              <a:ext uri="{FF2B5EF4-FFF2-40B4-BE49-F238E27FC236}">
                <a16:creationId xmlns:a16="http://schemas.microsoft.com/office/drawing/2014/main" id="{F82AE5F2-750B-A90B-5CE9-B0C781971C1D}"/>
              </a:ext>
            </a:extLst>
          </p:cNvPr>
          <p:cNvSpPr>
            <a:spLocks noGrp="1"/>
          </p:cNvSpPr>
          <p:nvPr>
            <p:ph type="ftr" sz="quarter" idx="17"/>
          </p:nvPr>
        </p:nvSpPr>
        <p:spPr/>
        <p:txBody>
          <a:bodyPr/>
          <a:lstStyle/>
          <a:p>
            <a:r>
              <a:rPr lang="en-US"/>
              <a:t>info.plinqit.com</a:t>
            </a:r>
            <a:endParaRPr lang="en-US" dirty="0"/>
          </a:p>
        </p:txBody>
      </p:sp>
      <p:sp>
        <p:nvSpPr>
          <p:cNvPr id="24" name="Slide Number Placeholder 23">
            <a:extLst>
              <a:ext uri="{FF2B5EF4-FFF2-40B4-BE49-F238E27FC236}">
                <a16:creationId xmlns:a16="http://schemas.microsoft.com/office/drawing/2014/main" id="{AD1672F8-91A0-F1F0-4ED7-A44CF3BE9143}"/>
              </a:ext>
            </a:extLst>
          </p:cNvPr>
          <p:cNvSpPr>
            <a:spLocks noGrp="1"/>
          </p:cNvSpPr>
          <p:nvPr>
            <p:ph type="sldNum" sz="quarter" idx="18"/>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35513668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Section Header">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72773BDD-168A-8340-AA74-64E43F309CA9}"/>
              </a:ext>
            </a:extLst>
          </p:cNvPr>
          <p:cNvSpPr/>
          <p:nvPr/>
        </p:nvSpPr>
        <p:spPr>
          <a:xfrm>
            <a:off x="0" y="-1"/>
            <a:ext cx="12201625" cy="5861785"/>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Text Placeholder 2">
            <a:extLst>
              <a:ext uri="{FF2B5EF4-FFF2-40B4-BE49-F238E27FC236}">
                <a16:creationId xmlns:a16="http://schemas.microsoft.com/office/drawing/2014/main" id="{EC512FA6-F5DA-3342-A906-A4AE37E9BF6E}"/>
              </a:ext>
            </a:extLst>
          </p:cNvPr>
          <p:cNvSpPr>
            <a:spLocks noGrp="1"/>
          </p:cNvSpPr>
          <p:nvPr>
            <p:ph type="body" idx="1"/>
          </p:nvPr>
        </p:nvSpPr>
        <p:spPr>
          <a:xfrm>
            <a:off x="596348" y="1371600"/>
            <a:ext cx="10972798" cy="3584575"/>
          </a:xfrm>
        </p:spPr>
        <p:txBody>
          <a:bodyPr/>
          <a:lstStyle>
            <a:lvl1pPr marL="0" indent="0">
              <a:buNone/>
              <a:defRPr sz="2400" b="0" i="0">
                <a:solidFill>
                  <a:srgbClr val="55565A"/>
                </a:solidFill>
                <a:latin typeface="Lato" panose="020F0502020204030203"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4" name="Title 3">
            <a:extLst>
              <a:ext uri="{FF2B5EF4-FFF2-40B4-BE49-F238E27FC236}">
                <a16:creationId xmlns:a16="http://schemas.microsoft.com/office/drawing/2014/main" id="{D2F6BCEF-6B5B-B034-B865-C293661172BD}"/>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8" name="Date Placeholder 7">
            <a:extLst>
              <a:ext uri="{FF2B5EF4-FFF2-40B4-BE49-F238E27FC236}">
                <a16:creationId xmlns:a16="http://schemas.microsoft.com/office/drawing/2014/main" id="{6319E5AF-DB27-CB09-D7A8-7763347001EB}"/>
              </a:ext>
            </a:extLst>
          </p:cNvPr>
          <p:cNvSpPr>
            <a:spLocks noGrp="1"/>
          </p:cNvSpPr>
          <p:nvPr>
            <p:ph type="dt" idx="10"/>
          </p:nvPr>
        </p:nvSpPr>
        <p:spPr/>
        <p:txBody>
          <a:bodyPr/>
          <a:lstStyle/>
          <a:p>
            <a:r>
              <a:rPr lang="en-US"/>
              <a:t>Confidential</a:t>
            </a:r>
          </a:p>
        </p:txBody>
      </p:sp>
      <p:sp>
        <p:nvSpPr>
          <p:cNvPr id="9" name="Footer Placeholder 8">
            <a:extLst>
              <a:ext uri="{FF2B5EF4-FFF2-40B4-BE49-F238E27FC236}">
                <a16:creationId xmlns:a16="http://schemas.microsoft.com/office/drawing/2014/main" id="{C27465E3-6804-CBE0-2CD3-B7425836C81D}"/>
              </a:ext>
            </a:extLst>
          </p:cNvPr>
          <p:cNvSpPr>
            <a:spLocks noGrp="1"/>
          </p:cNvSpPr>
          <p:nvPr>
            <p:ph type="ftr" sz="quarter" idx="11"/>
          </p:nvPr>
        </p:nvSpPr>
        <p:spPr/>
        <p:txBody>
          <a:bodyPr/>
          <a:lstStyle/>
          <a:p>
            <a:r>
              <a:rPr lang="en-US"/>
              <a:t>info.plinqit.com</a:t>
            </a:r>
            <a:endParaRPr lang="en-US" dirty="0"/>
          </a:p>
        </p:txBody>
      </p:sp>
      <p:sp>
        <p:nvSpPr>
          <p:cNvPr id="10" name="Slide Number Placeholder 9">
            <a:extLst>
              <a:ext uri="{FF2B5EF4-FFF2-40B4-BE49-F238E27FC236}">
                <a16:creationId xmlns:a16="http://schemas.microsoft.com/office/drawing/2014/main" id="{D52F9F61-8F2F-47AE-A92D-ECB793D8640E}"/>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51374660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Content w/Picture Bkgd">
    <p:spTree>
      <p:nvGrpSpPr>
        <p:cNvPr id="1" name=""/>
        <p:cNvGrpSpPr/>
        <p:nvPr/>
      </p:nvGrpSpPr>
      <p:grpSpPr>
        <a:xfrm>
          <a:off x="0" y="0"/>
          <a:ext cx="0" cy="0"/>
          <a:chOff x="0" y="0"/>
          <a:chExt cx="0" cy="0"/>
        </a:xfrm>
      </p:grpSpPr>
      <p:sp>
        <p:nvSpPr>
          <p:cNvPr id="9" name="Google Shape;131;p34">
            <a:extLst>
              <a:ext uri="{FF2B5EF4-FFF2-40B4-BE49-F238E27FC236}">
                <a16:creationId xmlns:a16="http://schemas.microsoft.com/office/drawing/2014/main" id="{7ED7E4B1-B415-E14F-8B89-E1D74B3621A1}"/>
              </a:ext>
            </a:extLst>
          </p:cNvPr>
          <p:cNvSpPr/>
          <p:nvPr/>
        </p:nvSpPr>
        <p:spPr>
          <a:xfrm>
            <a:off x="2" y="-1"/>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0" name="Content Placeholder 9">
            <a:extLst>
              <a:ext uri="{FF2B5EF4-FFF2-40B4-BE49-F238E27FC236}">
                <a16:creationId xmlns:a16="http://schemas.microsoft.com/office/drawing/2014/main" id="{BD01C2DB-F252-C74C-985D-7D0521B15C86}"/>
              </a:ext>
            </a:extLst>
          </p:cNvPr>
          <p:cNvSpPr>
            <a:spLocks noGrp="1"/>
          </p:cNvSpPr>
          <p:nvPr>
            <p:ph sz="quarter" idx="14"/>
          </p:nvPr>
        </p:nvSpPr>
        <p:spPr>
          <a:xfrm>
            <a:off x="596349" y="1466330"/>
            <a:ext cx="5194852" cy="3048001"/>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9">
            <a:extLst>
              <a:ext uri="{FF2B5EF4-FFF2-40B4-BE49-F238E27FC236}">
                <a16:creationId xmlns:a16="http://schemas.microsoft.com/office/drawing/2014/main" id="{D5931A84-9877-6E4A-AA23-3552DC221892}"/>
              </a:ext>
            </a:extLst>
          </p:cNvPr>
          <p:cNvSpPr>
            <a:spLocks noGrp="1"/>
          </p:cNvSpPr>
          <p:nvPr>
            <p:ph sz="quarter" idx="16"/>
          </p:nvPr>
        </p:nvSpPr>
        <p:spPr>
          <a:xfrm>
            <a:off x="6096000" y="1496094"/>
            <a:ext cx="5473146" cy="3048001"/>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a:extLst>
              <a:ext uri="{FF2B5EF4-FFF2-40B4-BE49-F238E27FC236}">
                <a16:creationId xmlns:a16="http://schemas.microsoft.com/office/drawing/2014/main" id="{C35A6CB8-5393-E012-FACB-313EF58E87C2}"/>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6" name="Date Placeholder 5">
            <a:extLst>
              <a:ext uri="{FF2B5EF4-FFF2-40B4-BE49-F238E27FC236}">
                <a16:creationId xmlns:a16="http://schemas.microsoft.com/office/drawing/2014/main" id="{FB47A20E-2218-7B08-B1AD-DBC79D24E855}"/>
              </a:ext>
            </a:extLst>
          </p:cNvPr>
          <p:cNvSpPr>
            <a:spLocks noGrp="1"/>
          </p:cNvSpPr>
          <p:nvPr>
            <p:ph type="dt" idx="17"/>
          </p:nvPr>
        </p:nvSpPr>
        <p:spPr/>
        <p:txBody>
          <a:bodyPr/>
          <a:lstStyle/>
          <a:p>
            <a:r>
              <a:rPr lang="en-US"/>
              <a:t>Confidential</a:t>
            </a:r>
          </a:p>
        </p:txBody>
      </p:sp>
      <p:sp>
        <p:nvSpPr>
          <p:cNvPr id="7" name="Footer Placeholder 6">
            <a:extLst>
              <a:ext uri="{FF2B5EF4-FFF2-40B4-BE49-F238E27FC236}">
                <a16:creationId xmlns:a16="http://schemas.microsoft.com/office/drawing/2014/main" id="{3E302085-C19A-B237-ED6F-F9C4EF39C84C}"/>
              </a:ext>
            </a:extLst>
          </p:cNvPr>
          <p:cNvSpPr>
            <a:spLocks noGrp="1"/>
          </p:cNvSpPr>
          <p:nvPr>
            <p:ph type="ftr" sz="quarter" idx="18"/>
          </p:nvPr>
        </p:nvSpPr>
        <p:spPr/>
        <p:txBody>
          <a:bodyPr/>
          <a:lstStyle/>
          <a:p>
            <a:r>
              <a:rPr lang="en-US"/>
              <a:t>info.plinqit.com</a:t>
            </a:r>
            <a:endParaRPr lang="en-US" dirty="0"/>
          </a:p>
        </p:txBody>
      </p:sp>
      <p:sp>
        <p:nvSpPr>
          <p:cNvPr id="8" name="Slide Number Placeholder 7">
            <a:extLst>
              <a:ext uri="{FF2B5EF4-FFF2-40B4-BE49-F238E27FC236}">
                <a16:creationId xmlns:a16="http://schemas.microsoft.com/office/drawing/2014/main" id="{EBE6D1D7-B042-C97A-49B6-D231FDC3D369}"/>
              </a:ext>
            </a:extLst>
          </p:cNvPr>
          <p:cNvSpPr>
            <a:spLocks noGrp="1"/>
          </p:cNvSpPr>
          <p:nvPr>
            <p:ph type="sldNum" sz="quarter" idx="19"/>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55265436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4_Content w/Picture Bkgd">
    <p:spTree>
      <p:nvGrpSpPr>
        <p:cNvPr id="1" name=""/>
        <p:cNvGrpSpPr/>
        <p:nvPr/>
      </p:nvGrpSpPr>
      <p:grpSpPr>
        <a:xfrm>
          <a:off x="0" y="0"/>
          <a:ext cx="0" cy="0"/>
          <a:chOff x="0" y="0"/>
          <a:chExt cx="0" cy="0"/>
        </a:xfrm>
      </p:grpSpPr>
      <p:sp>
        <p:nvSpPr>
          <p:cNvPr id="9" name="Google Shape;131;p34">
            <a:extLst>
              <a:ext uri="{FF2B5EF4-FFF2-40B4-BE49-F238E27FC236}">
                <a16:creationId xmlns:a16="http://schemas.microsoft.com/office/drawing/2014/main" id="{7ED7E4B1-B415-E14F-8B89-E1D74B3621A1}"/>
              </a:ext>
            </a:extLst>
          </p:cNvPr>
          <p:cNvSpPr/>
          <p:nvPr/>
        </p:nvSpPr>
        <p:spPr>
          <a:xfrm>
            <a:off x="2" y="-1"/>
            <a:ext cx="12201625" cy="586178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10" name="Content Placeholder 9">
            <a:extLst>
              <a:ext uri="{FF2B5EF4-FFF2-40B4-BE49-F238E27FC236}">
                <a16:creationId xmlns:a16="http://schemas.microsoft.com/office/drawing/2014/main" id="{BD01C2DB-F252-C74C-985D-7D0521B15C86}"/>
              </a:ext>
            </a:extLst>
          </p:cNvPr>
          <p:cNvSpPr>
            <a:spLocks noGrp="1"/>
          </p:cNvSpPr>
          <p:nvPr>
            <p:ph sz="quarter" idx="14"/>
          </p:nvPr>
        </p:nvSpPr>
        <p:spPr>
          <a:xfrm>
            <a:off x="596348" y="1600199"/>
            <a:ext cx="3518452" cy="3048001"/>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Content Placeholder 9">
            <a:extLst>
              <a:ext uri="{FF2B5EF4-FFF2-40B4-BE49-F238E27FC236}">
                <a16:creationId xmlns:a16="http://schemas.microsoft.com/office/drawing/2014/main" id="{38FBBA7D-B275-AB44-964E-4DA4223FCFF3}"/>
              </a:ext>
            </a:extLst>
          </p:cNvPr>
          <p:cNvSpPr>
            <a:spLocks noGrp="1"/>
          </p:cNvSpPr>
          <p:nvPr>
            <p:ph sz="quarter" idx="15"/>
          </p:nvPr>
        </p:nvSpPr>
        <p:spPr>
          <a:xfrm>
            <a:off x="8054743" y="1600199"/>
            <a:ext cx="3518452" cy="3048001"/>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5" name="Content Placeholder 9">
            <a:extLst>
              <a:ext uri="{FF2B5EF4-FFF2-40B4-BE49-F238E27FC236}">
                <a16:creationId xmlns:a16="http://schemas.microsoft.com/office/drawing/2014/main" id="{D5931A84-9877-6E4A-AA23-3552DC221892}"/>
              </a:ext>
            </a:extLst>
          </p:cNvPr>
          <p:cNvSpPr>
            <a:spLocks noGrp="1"/>
          </p:cNvSpPr>
          <p:nvPr>
            <p:ph sz="quarter" idx="16"/>
          </p:nvPr>
        </p:nvSpPr>
        <p:spPr>
          <a:xfrm>
            <a:off x="4320141" y="1600199"/>
            <a:ext cx="3518452" cy="3048001"/>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ADD4E15E-309A-7250-1F8F-14B61941147E}"/>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6" name="Date Placeholder 5">
            <a:extLst>
              <a:ext uri="{FF2B5EF4-FFF2-40B4-BE49-F238E27FC236}">
                <a16:creationId xmlns:a16="http://schemas.microsoft.com/office/drawing/2014/main" id="{34EA8D04-C1BF-E753-F34D-76DDECA5AC89}"/>
              </a:ext>
            </a:extLst>
          </p:cNvPr>
          <p:cNvSpPr>
            <a:spLocks noGrp="1"/>
          </p:cNvSpPr>
          <p:nvPr>
            <p:ph type="dt" idx="17"/>
          </p:nvPr>
        </p:nvSpPr>
        <p:spPr/>
        <p:txBody>
          <a:bodyPr/>
          <a:lstStyle/>
          <a:p>
            <a:r>
              <a:rPr lang="en-US"/>
              <a:t>Confidential</a:t>
            </a:r>
          </a:p>
        </p:txBody>
      </p:sp>
      <p:sp>
        <p:nvSpPr>
          <p:cNvPr id="7" name="Footer Placeholder 6">
            <a:extLst>
              <a:ext uri="{FF2B5EF4-FFF2-40B4-BE49-F238E27FC236}">
                <a16:creationId xmlns:a16="http://schemas.microsoft.com/office/drawing/2014/main" id="{6CBCD12F-EDD1-FBB5-01B9-0DB612A7998D}"/>
              </a:ext>
            </a:extLst>
          </p:cNvPr>
          <p:cNvSpPr>
            <a:spLocks noGrp="1"/>
          </p:cNvSpPr>
          <p:nvPr>
            <p:ph type="ftr" sz="quarter" idx="18"/>
          </p:nvPr>
        </p:nvSpPr>
        <p:spPr/>
        <p:txBody>
          <a:bodyPr/>
          <a:lstStyle/>
          <a:p>
            <a:r>
              <a:rPr lang="en-US"/>
              <a:t>info.plinqit.com</a:t>
            </a:r>
            <a:endParaRPr lang="en-US" dirty="0"/>
          </a:p>
        </p:txBody>
      </p:sp>
      <p:sp>
        <p:nvSpPr>
          <p:cNvPr id="8" name="Slide Number Placeholder 7">
            <a:extLst>
              <a:ext uri="{FF2B5EF4-FFF2-40B4-BE49-F238E27FC236}">
                <a16:creationId xmlns:a16="http://schemas.microsoft.com/office/drawing/2014/main" id="{D28E44DA-2A25-837E-1832-18CBF4402A2F}"/>
              </a:ext>
            </a:extLst>
          </p:cNvPr>
          <p:cNvSpPr>
            <a:spLocks noGrp="1"/>
          </p:cNvSpPr>
          <p:nvPr>
            <p:ph type="sldNum" sz="quarter" idx="19"/>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97248499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862EB8BF-F23D-CA42-A58B-78D3EC92E91D}"/>
              </a:ext>
            </a:extLst>
          </p:cNvPr>
          <p:cNvSpPr/>
          <p:nvPr/>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6" name="Freeform 5">
            <a:extLst>
              <a:ext uri="{FF2B5EF4-FFF2-40B4-BE49-F238E27FC236}">
                <a16:creationId xmlns:a16="http://schemas.microsoft.com/office/drawing/2014/main" id="{E433ABE9-D908-E4D1-68A5-729D3237B60A}"/>
              </a:ext>
            </a:extLst>
          </p:cNvPr>
          <p:cNvSpPr/>
          <p:nvPr userDrawn="1"/>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05BDF263-B5B5-7CF8-8E69-FC67B353C6F1}"/>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4" name="Date Placeholder 3">
            <a:extLst>
              <a:ext uri="{FF2B5EF4-FFF2-40B4-BE49-F238E27FC236}">
                <a16:creationId xmlns:a16="http://schemas.microsoft.com/office/drawing/2014/main" id="{3422E1B0-2D04-40C7-D298-E6B71FF39F75}"/>
              </a:ext>
            </a:extLst>
          </p:cNvPr>
          <p:cNvSpPr>
            <a:spLocks noGrp="1"/>
          </p:cNvSpPr>
          <p:nvPr>
            <p:ph type="dt" idx="10"/>
          </p:nvPr>
        </p:nvSpPr>
        <p:spPr/>
        <p:txBody>
          <a:bodyPr/>
          <a:lstStyle/>
          <a:p>
            <a:r>
              <a:rPr lang="en-US"/>
              <a:t>Confidential</a:t>
            </a:r>
          </a:p>
        </p:txBody>
      </p:sp>
      <p:sp>
        <p:nvSpPr>
          <p:cNvPr id="5" name="Footer Placeholder 4">
            <a:extLst>
              <a:ext uri="{FF2B5EF4-FFF2-40B4-BE49-F238E27FC236}">
                <a16:creationId xmlns:a16="http://schemas.microsoft.com/office/drawing/2014/main" id="{F44D640B-6B2D-2AA3-72EE-9A63FB68A10E}"/>
              </a:ext>
            </a:extLst>
          </p:cNvPr>
          <p:cNvSpPr>
            <a:spLocks noGrp="1"/>
          </p:cNvSpPr>
          <p:nvPr>
            <p:ph type="ftr" sz="quarter" idx="11"/>
          </p:nvPr>
        </p:nvSpPr>
        <p:spPr/>
        <p:txBody>
          <a:bodyPr/>
          <a:lstStyle/>
          <a:p>
            <a:r>
              <a:rPr lang="en-US"/>
              <a:t>info.plinqit.com</a:t>
            </a:r>
            <a:endParaRPr lang="en-US" dirty="0"/>
          </a:p>
        </p:txBody>
      </p:sp>
      <p:sp>
        <p:nvSpPr>
          <p:cNvPr id="10" name="Slide Number Placeholder 9">
            <a:extLst>
              <a:ext uri="{FF2B5EF4-FFF2-40B4-BE49-F238E27FC236}">
                <a16:creationId xmlns:a16="http://schemas.microsoft.com/office/drawing/2014/main" id="{4D2F3506-F94B-70A3-436B-C0D8AD44E2D4}"/>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04107637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2_Title Only">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862EB8BF-F23D-CA42-A58B-78D3EC92E91D}"/>
              </a:ext>
            </a:extLst>
          </p:cNvPr>
          <p:cNvSpPr/>
          <p:nvPr/>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6" name="Freeform 5">
            <a:extLst>
              <a:ext uri="{FF2B5EF4-FFF2-40B4-BE49-F238E27FC236}">
                <a16:creationId xmlns:a16="http://schemas.microsoft.com/office/drawing/2014/main" id="{E433ABE9-D908-E4D1-68A5-729D3237B60A}"/>
              </a:ext>
            </a:extLst>
          </p:cNvPr>
          <p:cNvSpPr/>
          <p:nvPr userDrawn="1"/>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05BDF263-B5B5-7CF8-8E69-FC67B353C6F1}"/>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grpSp>
        <p:nvGrpSpPr>
          <p:cNvPr id="3" name="Group 2">
            <a:extLst>
              <a:ext uri="{FF2B5EF4-FFF2-40B4-BE49-F238E27FC236}">
                <a16:creationId xmlns:a16="http://schemas.microsoft.com/office/drawing/2014/main" id="{19ED2711-0D6F-E978-761C-C4751557D7BB}"/>
              </a:ext>
            </a:extLst>
          </p:cNvPr>
          <p:cNvGrpSpPr/>
          <p:nvPr userDrawn="1"/>
        </p:nvGrpSpPr>
        <p:grpSpPr>
          <a:xfrm>
            <a:off x="843337" y="1628100"/>
            <a:ext cx="4970521" cy="4525074"/>
            <a:chOff x="-3238" y="736291"/>
            <a:chExt cx="4970521" cy="1738800"/>
          </a:xfrm>
        </p:grpSpPr>
        <p:sp>
          <p:nvSpPr>
            <p:cNvPr id="4" name="Rectangle 3">
              <a:extLst>
                <a:ext uri="{FF2B5EF4-FFF2-40B4-BE49-F238E27FC236}">
                  <a16:creationId xmlns:a16="http://schemas.microsoft.com/office/drawing/2014/main" id="{EFB0C527-7C78-3CBF-1018-9AC60DC95814}"/>
                </a:ext>
              </a:extLst>
            </p:cNvPr>
            <p:cNvSpPr/>
            <p:nvPr/>
          </p:nvSpPr>
          <p:spPr>
            <a:xfrm>
              <a:off x="1" y="736291"/>
              <a:ext cx="4501662" cy="1738800"/>
            </a:xfrm>
            <a:prstGeom prst="rect">
              <a:avLst/>
            </a:prstGeom>
            <a:ln>
              <a:solidFill>
                <a:srgbClr val="8DC64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b="0" i="0" dirty="0">
                <a:latin typeface="Lato" panose="020F0502020204030203" pitchFamily="34" charset="0"/>
              </a:endParaRPr>
            </a:p>
          </p:txBody>
        </p:sp>
        <p:sp>
          <p:nvSpPr>
            <p:cNvPr id="5" name="TextBox 4">
              <a:extLst>
                <a:ext uri="{FF2B5EF4-FFF2-40B4-BE49-F238E27FC236}">
                  <a16:creationId xmlns:a16="http://schemas.microsoft.com/office/drawing/2014/main" id="{7E1CFBFC-34F7-B048-DEE6-FE0A326F4C57}"/>
                </a:ext>
              </a:extLst>
            </p:cNvPr>
            <p:cNvSpPr txBox="1"/>
            <p:nvPr/>
          </p:nvSpPr>
          <p:spPr>
            <a:xfrm>
              <a:off x="-3238" y="991258"/>
              <a:ext cx="4970521" cy="1477904"/>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0" tIns="640080" rIns="640080" bIns="457200" numCol="1" spcCol="1270" anchor="t" anchorCtr="0">
              <a:noAutofit/>
            </a:bodyPr>
            <a:lstStyle/>
            <a:p>
              <a:endParaRPr lang="en-US" sz="2000" dirty="0">
                <a:effectLst/>
                <a:latin typeface="Lato" panose="020F0502020204030203" pitchFamily="34" charset="0"/>
              </a:endParaRPr>
            </a:p>
          </p:txBody>
        </p:sp>
      </p:grpSp>
      <p:grpSp>
        <p:nvGrpSpPr>
          <p:cNvPr id="10" name="Group 9">
            <a:extLst>
              <a:ext uri="{FF2B5EF4-FFF2-40B4-BE49-F238E27FC236}">
                <a16:creationId xmlns:a16="http://schemas.microsoft.com/office/drawing/2014/main" id="{9E215760-B893-4B74-8922-2096082464C5}"/>
              </a:ext>
            </a:extLst>
          </p:cNvPr>
          <p:cNvGrpSpPr/>
          <p:nvPr userDrawn="1"/>
        </p:nvGrpSpPr>
        <p:grpSpPr>
          <a:xfrm>
            <a:off x="719657" y="1269977"/>
            <a:ext cx="4970521" cy="1545242"/>
            <a:chOff x="579706" y="396811"/>
            <a:chExt cx="8115886" cy="678960"/>
          </a:xfrm>
        </p:grpSpPr>
        <p:sp>
          <p:nvSpPr>
            <p:cNvPr id="11" name="Rounded Rectangle 10">
              <a:extLst>
                <a:ext uri="{FF2B5EF4-FFF2-40B4-BE49-F238E27FC236}">
                  <a16:creationId xmlns:a16="http://schemas.microsoft.com/office/drawing/2014/main" id="{87D926E0-437A-A775-32C1-FFD5A7CA280C}"/>
                </a:ext>
              </a:extLst>
            </p:cNvPr>
            <p:cNvSpPr/>
            <p:nvPr/>
          </p:nvSpPr>
          <p:spPr>
            <a:xfrm>
              <a:off x="579706" y="396811"/>
              <a:ext cx="8115886" cy="678960"/>
            </a:xfrm>
            <a:prstGeom prst="roundRect">
              <a:avLst/>
            </a:prstGeom>
            <a:solidFill>
              <a:srgbClr val="8DC640"/>
            </a:solidFill>
          </p:spPr>
          <p:style>
            <a:lnRef idx="2">
              <a:schemeClr val="lt1">
                <a:hueOff val="0"/>
                <a:satOff val="0"/>
                <a:lumOff val="0"/>
                <a:alphaOff val="0"/>
              </a:schemeClr>
            </a:lnRef>
            <a:fillRef idx="1">
              <a:scrgbClr r="0" g="0" b="0"/>
            </a:fillRef>
            <a:effectRef idx="0">
              <a:schemeClr val="accent5">
                <a:hueOff val="0"/>
                <a:satOff val="0"/>
                <a:lumOff val="0"/>
                <a:alphaOff val="0"/>
              </a:schemeClr>
            </a:effectRef>
            <a:fontRef idx="minor">
              <a:schemeClr val="lt1"/>
            </a:fontRef>
          </p:style>
          <p:txBody>
            <a:bodyPr/>
            <a:lstStyle/>
            <a:p>
              <a:endParaRPr lang="en-US" b="0" i="0" dirty="0">
                <a:latin typeface="Lato" panose="020F0502020204030203" pitchFamily="34" charset="0"/>
              </a:endParaRPr>
            </a:p>
          </p:txBody>
        </p:sp>
        <p:sp>
          <p:nvSpPr>
            <p:cNvPr id="12" name="Rounded Rectangle 6">
              <a:extLst>
                <a:ext uri="{FF2B5EF4-FFF2-40B4-BE49-F238E27FC236}">
                  <a16:creationId xmlns:a16="http://schemas.microsoft.com/office/drawing/2014/main" id="{D50E614D-164C-A656-5EE0-AFF73332F99B}"/>
                </a:ext>
              </a:extLst>
            </p:cNvPr>
            <p:cNvSpPr txBox="1"/>
            <p:nvPr/>
          </p:nvSpPr>
          <p:spPr>
            <a:xfrm>
              <a:off x="612850" y="429955"/>
              <a:ext cx="8049598" cy="6126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6761" tIns="0" rIns="306761" bIns="0" numCol="1" spcCol="1270" anchor="ctr" anchorCtr="0">
              <a:noAutofit/>
            </a:bodyPr>
            <a:lstStyle/>
            <a:p>
              <a:pPr marL="0" lvl="0" indent="0" algn="ctr" defTabSz="1022350">
                <a:lnSpc>
                  <a:spcPct val="150000"/>
                </a:lnSpc>
                <a:spcBef>
                  <a:spcPct val="0"/>
                </a:spcBef>
                <a:spcAft>
                  <a:spcPct val="35000"/>
                </a:spcAft>
                <a:buNone/>
              </a:pPr>
              <a:endParaRPr lang="en-US" sz="2400" b="0" i="0" kern="1200" dirty="0">
                <a:latin typeface="Lato" panose="020F0502020204030203" pitchFamily="34" charset="0"/>
                <a:ea typeface="Lato" panose="020F0502020204030203" pitchFamily="34" charset="0"/>
                <a:cs typeface="Lato" panose="020F0502020204030203" pitchFamily="34" charset="0"/>
              </a:endParaRPr>
            </a:p>
          </p:txBody>
        </p:sp>
      </p:grpSp>
      <p:grpSp>
        <p:nvGrpSpPr>
          <p:cNvPr id="13" name="Group 12">
            <a:extLst>
              <a:ext uri="{FF2B5EF4-FFF2-40B4-BE49-F238E27FC236}">
                <a16:creationId xmlns:a16="http://schemas.microsoft.com/office/drawing/2014/main" id="{CDE5A53C-8F68-AE99-13C2-78F8D9B29866}"/>
              </a:ext>
            </a:extLst>
          </p:cNvPr>
          <p:cNvGrpSpPr/>
          <p:nvPr userDrawn="1"/>
        </p:nvGrpSpPr>
        <p:grpSpPr>
          <a:xfrm>
            <a:off x="6378144" y="1612671"/>
            <a:ext cx="4756391" cy="4525073"/>
            <a:chOff x="-126417" y="2938771"/>
            <a:chExt cx="12383750" cy="1765560"/>
          </a:xfrm>
        </p:grpSpPr>
        <p:sp>
          <p:nvSpPr>
            <p:cNvPr id="14" name="Rectangle 13">
              <a:extLst>
                <a:ext uri="{FF2B5EF4-FFF2-40B4-BE49-F238E27FC236}">
                  <a16:creationId xmlns:a16="http://schemas.microsoft.com/office/drawing/2014/main" id="{236985F7-0124-D536-8826-599E5052524C}"/>
                </a:ext>
              </a:extLst>
            </p:cNvPr>
            <p:cNvSpPr/>
            <p:nvPr/>
          </p:nvSpPr>
          <p:spPr>
            <a:xfrm>
              <a:off x="0" y="2938771"/>
              <a:ext cx="11594123" cy="1765560"/>
            </a:xfrm>
            <a:prstGeom prst="rect">
              <a:avLst/>
            </a:prstGeom>
            <a:ln>
              <a:solidFill>
                <a:srgbClr val="00AEF0"/>
              </a:solidFill>
            </a:ln>
          </p:spPr>
          <p:style>
            <a:lnRef idx="2">
              <a:scrgbClr r="0" g="0" b="0"/>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b="0" i="0" dirty="0">
                <a:latin typeface="Lato" panose="020F0502020204030203" pitchFamily="34" charset="0"/>
              </a:endParaRPr>
            </a:p>
          </p:txBody>
        </p:sp>
        <p:sp>
          <p:nvSpPr>
            <p:cNvPr id="15" name="TextBox 14">
              <a:extLst>
                <a:ext uri="{FF2B5EF4-FFF2-40B4-BE49-F238E27FC236}">
                  <a16:creationId xmlns:a16="http://schemas.microsoft.com/office/drawing/2014/main" id="{F28858A5-9097-0965-904D-AD5CBC93CD42}"/>
                </a:ext>
              </a:extLst>
            </p:cNvPr>
            <p:cNvSpPr txBox="1"/>
            <p:nvPr/>
          </p:nvSpPr>
          <p:spPr>
            <a:xfrm>
              <a:off x="-126417" y="3197662"/>
              <a:ext cx="12383750" cy="1506669"/>
            </a:xfrm>
            <a:prstGeom prst="rect">
              <a:avLst/>
            </a:prstGeom>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457200" tIns="640080" rIns="640080" bIns="457200" numCol="1" spcCol="1270" anchor="t" anchorCtr="0">
              <a:noAutofit/>
            </a:bodyPr>
            <a:lstStyle/>
            <a:p>
              <a:pPr lvl="0"/>
              <a:endParaRPr lang="en-US" sz="2000" b="0" i="0" dirty="0">
                <a:latin typeface="Lato" panose="020F0502020204030203" pitchFamily="34" charset="0"/>
                <a:ea typeface="Lato" panose="020F0502020204030203" pitchFamily="34" charset="0"/>
                <a:cs typeface="Lato" panose="020F0502020204030203" pitchFamily="34" charset="0"/>
              </a:endParaRPr>
            </a:p>
          </p:txBody>
        </p:sp>
      </p:grpSp>
      <p:grpSp>
        <p:nvGrpSpPr>
          <p:cNvPr id="16" name="Group 15">
            <a:extLst>
              <a:ext uri="{FF2B5EF4-FFF2-40B4-BE49-F238E27FC236}">
                <a16:creationId xmlns:a16="http://schemas.microsoft.com/office/drawing/2014/main" id="{BC330F2C-D033-A7BC-3CBD-6A92ADE74DA5}"/>
              </a:ext>
            </a:extLst>
          </p:cNvPr>
          <p:cNvGrpSpPr/>
          <p:nvPr userDrawn="1"/>
        </p:nvGrpSpPr>
        <p:grpSpPr>
          <a:xfrm>
            <a:off x="6143716" y="1269977"/>
            <a:ext cx="4970521" cy="1518083"/>
            <a:chOff x="579706" y="2599291"/>
            <a:chExt cx="8115886" cy="678960"/>
          </a:xfrm>
        </p:grpSpPr>
        <p:sp>
          <p:nvSpPr>
            <p:cNvPr id="17" name="Rounded Rectangle 16">
              <a:extLst>
                <a:ext uri="{FF2B5EF4-FFF2-40B4-BE49-F238E27FC236}">
                  <a16:creationId xmlns:a16="http://schemas.microsoft.com/office/drawing/2014/main" id="{D95C3C1E-1EAA-34C8-D3D4-FA306EE8B03F}"/>
                </a:ext>
              </a:extLst>
            </p:cNvPr>
            <p:cNvSpPr/>
            <p:nvPr/>
          </p:nvSpPr>
          <p:spPr>
            <a:xfrm>
              <a:off x="579706" y="2599291"/>
              <a:ext cx="8115886" cy="678960"/>
            </a:xfrm>
            <a:prstGeom prst="roundRect">
              <a:avLst/>
            </a:prstGeom>
            <a:solidFill>
              <a:srgbClr val="00AEF0"/>
            </a:solidFill>
          </p:spPr>
          <p:style>
            <a:lnRef idx="2">
              <a:schemeClr val="lt1">
                <a:hueOff val="0"/>
                <a:satOff val="0"/>
                <a:lumOff val="0"/>
                <a:alphaOff val="0"/>
              </a:schemeClr>
            </a:lnRef>
            <a:fillRef idx="1">
              <a:scrgbClr r="0" g="0" b="0"/>
            </a:fillRef>
            <a:effectRef idx="0">
              <a:schemeClr val="accent5">
                <a:hueOff val="-10059528"/>
                <a:satOff val="-7759"/>
                <a:lumOff val="14313"/>
                <a:alphaOff val="0"/>
              </a:schemeClr>
            </a:effectRef>
            <a:fontRef idx="minor">
              <a:schemeClr val="lt1"/>
            </a:fontRef>
          </p:style>
          <p:txBody>
            <a:bodyPr/>
            <a:lstStyle/>
            <a:p>
              <a:endParaRPr lang="en-US" b="0" i="0" dirty="0">
                <a:latin typeface="Lato" panose="020F0502020204030203" pitchFamily="34" charset="0"/>
              </a:endParaRPr>
            </a:p>
          </p:txBody>
        </p:sp>
        <p:sp>
          <p:nvSpPr>
            <p:cNvPr id="18" name="Rounded Rectangle 10">
              <a:extLst>
                <a:ext uri="{FF2B5EF4-FFF2-40B4-BE49-F238E27FC236}">
                  <a16:creationId xmlns:a16="http://schemas.microsoft.com/office/drawing/2014/main" id="{412B5AF8-5A0D-168C-31A9-CA88B6999587}"/>
                </a:ext>
              </a:extLst>
            </p:cNvPr>
            <p:cNvSpPr txBox="1"/>
            <p:nvPr/>
          </p:nvSpPr>
          <p:spPr>
            <a:xfrm>
              <a:off x="612850" y="2632435"/>
              <a:ext cx="8049598" cy="61267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306761" tIns="0" rIns="306761" bIns="0" numCol="1" spcCol="1270" anchor="ctr" anchorCtr="0">
              <a:noAutofit/>
            </a:bodyPr>
            <a:lstStyle/>
            <a:p>
              <a:pPr marL="0" lvl="0" indent="0" algn="ctr" defTabSz="1022350">
                <a:lnSpc>
                  <a:spcPct val="150000"/>
                </a:lnSpc>
                <a:spcBef>
                  <a:spcPct val="0"/>
                </a:spcBef>
                <a:spcAft>
                  <a:spcPct val="35000"/>
                </a:spcAft>
                <a:buNone/>
              </a:pPr>
              <a:endParaRPr lang="en-US" sz="2300" b="0" i="0" kern="1200" dirty="0">
                <a:latin typeface="Lato" panose="020F0502020204030203" pitchFamily="34" charset="0"/>
                <a:ea typeface="Lato" panose="020F0502020204030203" pitchFamily="34" charset="0"/>
                <a:cs typeface="Lato" panose="020F0502020204030203" pitchFamily="34" charset="0"/>
              </a:endParaRPr>
            </a:p>
          </p:txBody>
        </p:sp>
      </p:grpSp>
      <p:sp>
        <p:nvSpPr>
          <p:cNvPr id="21" name="Text Placeholder 35">
            <a:extLst>
              <a:ext uri="{FF2B5EF4-FFF2-40B4-BE49-F238E27FC236}">
                <a16:creationId xmlns:a16="http://schemas.microsoft.com/office/drawing/2014/main" id="{8F784036-9F59-F1B8-B8B7-BA8C36A0F06B}"/>
              </a:ext>
            </a:extLst>
          </p:cNvPr>
          <p:cNvSpPr>
            <a:spLocks noGrp="1"/>
          </p:cNvSpPr>
          <p:nvPr>
            <p:ph type="body" sz="quarter" idx="12" hasCustomPrompt="1"/>
          </p:nvPr>
        </p:nvSpPr>
        <p:spPr>
          <a:xfrm>
            <a:off x="1098062" y="1623989"/>
            <a:ext cx="4159737" cy="1089963"/>
          </a:xfrm>
        </p:spPr>
        <p:txBody>
          <a:bodyPr/>
          <a:lstStyle>
            <a:lvl1pPr marL="0" indent="0" algn="ctr">
              <a:buNone/>
              <a:defRPr>
                <a:solidFill>
                  <a:schemeClr val="bg1"/>
                </a:solidFill>
              </a:defRPr>
            </a:lvl1pPr>
          </a:lstStyle>
          <a:p>
            <a:pPr lvl="0"/>
            <a:r>
              <a:rPr lang="en-US" dirty="0"/>
              <a:t>Add text</a:t>
            </a:r>
          </a:p>
        </p:txBody>
      </p:sp>
      <p:sp>
        <p:nvSpPr>
          <p:cNvPr id="22" name="Text Placeholder 35">
            <a:extLst>
              <a:ext uri="{FF2B5EF4-FFF2-40B4-BE49-F238E27FC236}">
                <a16:creationId xmlns:a16="http://schemas.microsoft.com/office/drawing/2014/main" id="{EB0B9111-5377-ED53-68DB-1A39AE371369}"/>
              </a:ext>
            </a:extLst>
          </p:cNvPr>
          <p:cNvSpPr>
            <a:spLocks noGrp="1"/>
          </p:cNvSpPr>
          <p:nvPr>
            <p:ph type="body" sz="quarter" idx="13" hasCustomPrompt="1"/>
          </p:nvPr>
        </p:nvSpPr>
        <p:spPr>
          <a:xfrm>
            <a:off x="6549107" y="1612671"/>
            <a:ext cx="4159737" cy="1089963"/>
          </a:xfrm>
        </p:spPr>
        <p:txBody>
          <a:bodyPr/>
          <a:lstStyle>
            <a:lvl1pPr marL="0" indent="0" algn="ctr">
              <a:buNone/>
              <a:defRPr>
                <a:solidFill>
                  <a:schemeClr val="bg1"/>
                </a:solidFill>
              </a:defRPr>
            </a:lvl1pPr>
          </a:lstStyle>
          <a:p>
            <a:pPr lvl="0"/>
            <a:r>
              <a:rPr lang="en-US" dirty="0"/>
              <a:t>Add text</a:t>
            </a:r>
          </a:p>
        </p:txBody>
      </p:sp>
      <p:sp>
        <p:nvSpPr>
          <p:cNvPr id="24" name="Text Placeholder 20">
            <a:extLst>
              <a:ext uri="{FF2B5EF4-FFF2-40B4-BE49-F238E27FC236}">
                <a16:creationId xmlns:a16="http://schemas.microsoft.com/office/drawing/2014/main" id="{907602B0-DE0E-8A89-4F0E-031001386238}"/>
              </a:ext>
            </a:extLst>
          </p:cNvPr>
          <p:cNvSpPr>
            <a:spLocks noGrp="1"/>
          </p:cNvSpPr>
          <p:nvPr>
            <p:ph type="body" sz="quarter" idx="14"/>
          </p:nvPr>
        </p:nvSpPr>
        <p:spPr>
          <a:xfrm>
            <a:off x="1044550" y="2897754"/>
            <a:ext cx="4213249" cy="3122046"/>
          </a:xfrm>
        </p:spPr>
        <p:txBody>
          <a:bodyPr>
            <a:no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5" name="Text Placeholder 20">
            <a:extLst>
              <a:ext uri="{FF2B5EF4-FFF2-40B4-BE49-F238E27FC236}">
                <a16:creationId xmlns:a16="http://schemas.microsoft.com/office/drawing/2014/main" id="{0F4090BA-10BF-19AE-DEF6-8A8B994902A5}"/>
              </a:ext>
            </a:extLst>
          </p:cNvPr>
          <p:cNvSpPr>
            <a:spLocks noGrp="1"/>
          </p:cNvSpPr>
          <p:nvPr>
            <p:ph type="body" sz="quarter" idx="15"/>
          </p:nvPr>
        </p:nvSpPr>
        <p:spPr>
          <a:xfrm>
            <a:off x="6568480" y="2862166"/>
            <a:ext cx="4213249" cy="3122046"/>
          </a:xfrm>
        </p:spPr>
        <p:txBody>
          <a:bodyPr>
            <a:no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0" name="Date Placeholder 19">
            <a:extLst>
              <a:ext uri="{FF2B5EF4-FFF2-40B4-BE49-F238E27FC236}">
                <a16:creationId xmlns:a16="http://schemas.microsoft.com/office/drawing/2014/main" id="{35B358ED-B015-0892-C4CA-59B7680CCD4C}"/>
              </a:ext>
            </a:extLst>
          </p:cNvPr>
          <p:cNvSpPr>
            <a:spLocks noGrp="1"/>
          </p:cNvSpPr>
          <p:nvPr>
            <p:ph type="dt" idx="16"/>
          </p:nvPr>
        </p:nvSpPr>
        <p:spPr/>
        <p:txBody>
          <a:bodyPr/>
          <a:lstStyle/>
          <a:p>
            <a:r>
              <a:rPr lang="en-US"/>
              <a:t>Confidential</a:t>
            </a:r>
          </a:p>
        </p:txBody>
      </p:sp>
      <p:sp>
        <p:nvSpPr>
          <p:cNvPr id="23" name="Footer Placeholder 22">
            <a:extLst>
              <a:ext uri="{FF2B5EF4-FFF2-40B4-BE49-F238E27FC236}">
                <a16:creationId xmlns:a16="http://schemas.microsoft.com/office/drawing/2014/main" id="{84F1F420-352B-4FD1-ABA0-E423F2D8D879}"/>
              </a:ext>
            </a:extLst>
          </p:cNvPr>
          <p:cNvSpPr>
            <a:spLocks noGrp="1"/>
          </p:cNvSpPr>
          <p:nvPr>
            <p:ph type="ftr" sz="quarter" idx="17"/>
          </p:nvPr>
        </p:nvSpPr>
        <p:spPr/>
        <p:txBody>
          <a:bodyPr/>
          <a:lstStyle/>
          <a:p>
            <a:r>
              <a:rPr lang="en-US"/>
              <a:t>info.plinqit.com</a:t>
            </a:r>
            <a:endParaRPr lang="en-US" dirty="0"/>
          </a:p>
        </p:txBody>
      </p:sp>
      <p:sp>
        <p:nvSpPr>
          <p:cNvPr id="26" name="Slide Number Placeholder 25">
            <a:extLst>
              <a:ext uri="{FF2B5EF4-FFF2-40B4-BE49-F238E27FC236}">
                <a16:creationId xmlns:a16="http://schemas.microsoft.com/office/drawing/2014/main" id="{F1B7EE12-69EA-87F3-C723-9170CFC71DA5}"/>
              </a:ext>
            </a:extLst>
          </p:cNvPr>
          <p:cNvSpPr>
            <a:spLocks noGrp="1"/>
          </p:cNvSpPr>
          <p:nvPr>
            <p:ph type="sldNum" sz="quarter" idx="18"/>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29304727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862EB8BF-F23D-CA42-A58B-78D3EC92E91D}"/>
              </a:ext>
            </a:extLst>
          </p:cNvPr>
          <p:cNvSpPr/>
          <p:nvPr/>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6" name="Freeform 5">
            <a:extLst>
              <a:ext uri="{FF2B5EF4-FFF2-40B4-BE49-F238E27FC236}">
                <a16:creationId xmlns:a16="http://schemas.microsoft.com/office/drawing/2014/main" id="{E433ABE9-D908-E4D1-68A5-729D3237B60A}"/>
              </a:ext>
            </a:extLst>
          </p:cNvPr>
          <p:cNvSpPr/>
          <p:nvPr userDrawn="1"/>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05BDF263-B5B5-7CF8-8E69-FC67B353C6F1}"/>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grpSp>
        <p:nvGrpSpPr>
          <p:cNvPr id="3" name="Group 2">
            <a:extLst>
              <a:ext uri="{FF2B5EF4-FFF2-40B4-BE49-F238E27FC236}">
                <a16:creationId xmlns:a16="http://schemas.microsoft.com/office/drawing/2014/main" id="{2B78E0E5-69E1-35B2-F056-4386D92FA1B6}"/>
              </a:ext>
            </a:extLst>
          </p:cNvPr>
          <p:cNvGrpSpPr/>
          <p:nvPr userDrawn="1"/>
        </p:nvGrpSpPr>
        <p:grpSpPr>
          <a:xfrm>
            <a:off x="334723" y="1801150"/>
            <a:ext cx="3099547" cy="935818"/>
            <a:chOff x="0" y="1502354"/>
            <a:chExt cx="3099547" cy="935818"/>
          </a:xfrm>
        </p:grpSpPr>
        <p:sp>
          <p:nvSpPr>
            <p:cNvPr id="29" name="Chevron 28">
              <a:extLst>
                <a:ext uri="{FF2B5EF4-FFF2-40B4-BE49-F238E27FC236}">
                  <a16:creationId xmlns:a16="http://schemas.microsoft.com/office/drawing/2014/main" id="{25EB19D8-CABA-5A96-CFEF-F15E552D72BE}"/>
                </a:ext>
              </a:extLst>
            </p:cNvPr>
            <p:cNvSpPr/>
            <p:nvPr userDrawn="1"/>
          </p:nvSpPr>
          <p:spPr>
            <a:xfrm>
              <a:off x="0" y="1502354"/>
              <a:ext cx="3099547" cy="935818"/>
            </a:xfrm>
            <a:prstGeom prst="chevron">
              <a:avLst/>
            </a:prstGeom>
            <a:solidFill>
              <a:schemeClr val="accent5"/>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30" name="Chevron 4">
              <a:extLst>
                <a:ext uri="{FF2B5EF4-FFF2-40B4-BE49-F238E27FC236}">
                  <a16:creationId xmlns:a16="http://schemas.microsoft.com/office/drawing/2014/main" id="{DDA6C67E-286E-849F-4582-1A5C7A191BA6}"/>
                </a:ext>
              </a:extLst>
            </p:cNvPr>
            <p:cNvSpPr txBox="1"/>
            <p:nvPr userDrawn="1"/>
          </p:nvSpPr>
          <p:spPr>
            <a:xfrm>
              <a:off x="467909" y="1502354"/>
              <a:ext cx="2326924" cy="935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endParaRPr lang="en-US" sz="2400" b="1" i="0" kern="1200" dirty="0">
                <a:latin typeface="Lato Semibold" panose="020F0502020204030203" pitchFamily="34" charset="0"/>
                <a:ea typeface="Lato Semibold" panose="020F0502020204030203" pitchFamily="34" charset="0"/>
                <a:cs typeface="Lato Semibold" panose="020F0502020204030203" pitchFamily="34" charset="0"/>
              </a:endParaRPr>
            </a:p>
          </p:txBody>
        </p:sp>
      </p:grpSp>
      <p:sp>
        <p:nvSpPr>
          <p:cNvPr id="27" name="Rectangle 26">
            <a:extLst>
              <a:ext uri="{FF2B5EF4-FFF2-40B4-BE49-F238E27FC236}">
                <a16:creationId xmlns:a16="http://schemas.microsoft.com/office/drawing/2014/main" id="{7E47AED5-3B30-E8CD-EDAD-E794191E9491}"/>
              </a:ext>
            </a:extLst>
          </p:cNvPr>
          <p:cNvSpPr/>
          <p:nvPr userDrawn="1"/>
        </p:nvSpPr>
        <p:spPr>
          <a:xfrm>
            <a:off x="342447" y="2899663"/>
            <a:ext cx="2878970" cy="2157187"/>
          </a:xfrm>
          <a:prstGeom prst="rect">
            <a:avLst/>
          </a:pr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sp>
      <p:grpSp>
        <p:nvGrpSpPr>
          <p:cNvPr id="5" name="Group 4">
            <a:extLst>
              <a:ext uri="{FF2B5EF4-FFF2-40B4-BE49-F238E27FC236}">
                <a16:creationId xmlns:a16="http://schemas.microsoft.com/office/drawing/2014/main" id="{821B755F-8C60-AB83-A09F-25E7A90DD59B}"/>
              </a:ext>
            </a:extLst>
          </p:cNvPr>
          <p:cNvGrpSpPr/>
          <p:nvPr userDrawn="1"/>
        </p:nvGrpSpPr>
        <p:grpSpPr>
          <a:xfrm>
            <a:off x="3129556" y="1801150"/>
            <a:ext cx="3099547" cy="935818"/>
            <a:chOff x="2794833" y="1502354"/>
            <a:chExt cx="3099547" cy="935818"/>
          </a:xfrm>
        </p:grpSpPr>
        <p:sp>
          <p:nvSpPr>
            <p:cNvPr id="25" name="Chevron 24">
              <a:extLst>
                <a:ext uri="{FF2B5EF4-FFF2-40B4-BE49-F238E27FC236}">
                  <a16:creationId xmlns:a16="http://schemas.microsoft.com/office/drawing/2014/main" id="{BC90966F-FBAE-A1DB-58A4-6186E76E9DCC}"/>
                </a:ext>
              </a:extLst>
            </p:cNvPr>
            <p:cNvSpPr/>
            <p:nvPr userDrawn="1"/>
          </p:nvSpPr>
          <p:spPr>
            <a:xfrm>
              <a:off x="2794833" y="1502354"/>
              <a:ext cx="3099547" cy="935818"/>
            </a:xfrm>
            <a:prstGeom prst="chevron">
              <a:avLst/>
            </a:prstGeom>
            <a:solidFill>
              <a:schemeClr val="accent2"/>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6" name="Chevron 8">
              <a:extLst>
                <a:ext uri="{FF2B5EF4-FFF2-40B4-BE49-F238E27FC236}">
                  <a16:creationId xmlns:a16="http://schemas.microsoft.com/office/drawing/2014/main" id="{137059E4-E3B2-BA44-9636-2389E53A9D6E}"/>
                </a:ext>
              </a:extLst>
            </p:cNvPr>
            <p:cNvSpPr txBox="1"/>
            <p:nvPr userDrawn="1"/>
          </p:nvSpPr>
          <p:spPr>
            <a:xfrm>
              <a:off x="3262742" y="1502354"/>
              <a:ext cx="2163729" cy="935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96012" tIns="32004" rIns="32004" bIns="32004" numCol="1" spcCol="1270" anchor="ctr" anchorCtr="0">
              <a:noAutofit/>
            </a:bodyPr>
            <a:lstStyle/>
            <a:p>
              <a:pPr marL="0" lvl="0" indent="0" algn="ctr" defTabSz="1066800">
                <a:lnSpc>
                  <a:spcPct val="90000"/>
                </a:lnSpc>
                <a:spcBef>
                  <a:spcPct val="0"/>
                </a:spcBef>
                <a:spcAft>
                  <a:spcPct val="35000"/>
                </a:spcAft>
                <a:buNone/>
              </a:pPr>
              <a:endParaRPr lang="en-US" sz="2400" b="1" i="0" kern="1200" dirty="0">
                <a:latin typeface="Lato Semibold" panose="020F0502020204030203" pitchFamily="34" charset="0"/>
                <a:ea typeface="Lato Semibold" panose="020F0502020204030203" pitchFamily="34" charset="0"/>
                <a:cs typeface="Lato Semibold" panose="020F0502020204030203" pitchFamily="34" charset="0"/>
              </a:endParaRPr>
            </a:p>
          </p:txBody>
        </p:sp>
      </p:grpSp>
      <p:grpSp>
        <p:nvGrpSpPr>
          <p:cNvPr id="11" name="Group 10">
            <a:extLst>
              <a:ext uri="{FF2B5EF4-FFF2-40B4-BE49-F238E27FC236}">
                <a16:creationId xmlns:a16="http://schemas.microsoft.com/office/drawing/2014/main" id="{771E2E7A-B41A-73B9-E2D7-D8F728841AFF}"/>
              </a:ext>
            </a:extLst>
          </p:cNvPr>
          <p:cNvGrpSpPr/>
          <p:nvPr userDrawn="1"/>
        </p:nvGrpSpPr>
        <p:grpSpPr>
          <a:xfrm>
            <a:off x="6007934" y="1801150"/>
            <a:ext cx="3099547" cy="935818"/>
            <a:chOff x="5673211" y="1502354"/>
            <a:chExt cx="3099547" cy="935818"/>
          </a:xfrm>
        </p:grpSpPr>
        <p:sp>
          <p:nvSpPr>
            <p:cNvPr id="21" name="Chevron 20">
              <a:extLst>
                <a:ext uri="{FF2B5EF4-FFF2-40B4-BE49-F238E27FC236}">
                  <a16:creationId xmlns:a16="http://schemas.microsoft.com/office/drawing/2014/main" id="{F6AE488C-8F81-D12B-E801-1A4AE921BCE4}"/>
                </a:ext>
              </a:extLst>
            </p:cNvPr>
            <p:cNvSpPr/>
            <p:nvPr userDrawn="1"/>
          </p:nvSpPr>
          <p:spPr>
            <a:xfrm>
              <a:off x="5673211" y="1502354"/>
              <a:ext cx="3099547" cy="935818"/>
            </a:xfrm>
            <a:prstGeom prst="chevron">
              <a:avLst/>
            </a:prstGeom>
            <a:solidFill>
              <a:schemeClr val="accent4"/>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22" name="Chevron 12">
              <a:extLst>
                <a:ext uri="{FF2B5EF4-FFF2-40B4-BE49-F238E27FC236}">
                  <a16:creationId xmlns:a16="http://schemas.microsoft.com/office/drawing/2014/main" id="{05F1D883-1130-3F5B-B2D6-1B0A608013A6}"/>
                </a:ext>
              </a:extLst>
            </p:cNvPr>
            <p:cNvSpPr txBox="1"/>
            <p:nvPr userDrawn="1"/>
          </p:nvSpPr>
          <p:spPr>
            <a:xfrm>
              <a:off x="6141120" y="1502354"/>
              <a:ext cx="2163729" cy="935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endParaRPr lang="en-US" sz="2600" b="1" i="0" kern="1200" dirty="0">
                <a:latin typeface="Lato Semibold" panose="020F0502020204030203" pitchFamily="34" charset="0"/>
                <a:ea typeface="Lato Semibold" panose="020F0502020204030203" pitchFamily="34" charset="0"/>
                <a:cs typeface="Lato Semibold" panose="020F0502020204030203" pitchFamily="34" charset="0"/>
              </a:endParaRPr>
            </a:p>
          </p:txBody>
        </p:sp>
      </p:grpSp>
      <p:grpSp>
        <p:nvGrpSpPr>
          <p:cNvPr id="13" name="Group 12">
            <a:extLst>
              <a:ext uri="{FF2B5EF4-FFF2-40B4-BE49-F238E27FC236}">
                <a16:creationId xmlns:a16="http://schemas.microsoft.com/office/drawing/2014/main" id="{9A145383-EBF5-75D2-C815-FC68D6621D40}"/>
              </a:ext>
            </a:extLst>
          </p:cNvPr>
          <p:cNvGrpSpPr/>
          <p:nvPr userDrawn="1"/>
        </p:nvGrpSpPr>
        <p:grpSpPr>
          <a:xfrm>
            <a:off x="8757729" y="1801150"/>
            <a:ext cx="3099547" cy="935818"/>
            <a:chOff x="8423006" y="1502354"/>
            <a:chExt cx="3099547" cy="935818"/>
          </a:xfrm>
        </p:grpSpPr>
        <p:sp>
          <p:nvSpPr>
            <p:cNvPr id="17" name="Chevron 16">
              <a:extLst>
                <a:ext uri="{FF2B5EF4-FFF2-40B4-BE49-F238E27FC236}">
                  <a16:creationId xmlns:a16="http://schemas.microsoft.com/office/drawing/2014/main" id="{16BD0BC4-D6E1-31F1-6D1C-B08D0168970B}"/>
                </a:ext>
              </a:extLst>
            </p:cNvPr>
            <p:cNvSpPr/>
            <p:nvPr userDrawn="1"/>
          </p:nvSpPr>
          <p:spPr>
            <a:xfrm>
              <a:off x="8423006" y="1502354"/>
              <a:ext cx="3099547" cy="935818"/>
            </a:xfrm>
            <a:prstGeom prst="chevron">
              <a:avLst/>
            </a:prstGeom>
            <a:solidFill>
              <a:schemeClr val="accent1"/>
            </a:solidFill>
          </p:spPr>
          <p:style>
            <a:lnRef idx="2">
              <a:schemeClr val="l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sp>
        <p:sp>
          <p:nvSpPr>
            <p:cNvPr id="18" name="Chevron 16">
              <a:extLst>
                <a:ext uri="{FF2B5EF4-FFF2-40B4-BE49-F238E27FC236}">
                  <a16:creationId xmlns:a16="http://schemas.microsoft.com/office/drawing/2014/main" id="{C258E49B-62F6-90E1-1E32-CEEB115E41E3}"/>
                </a:ext>
              </a:extLst>
            </p:cNvPr>
            <p:cNvSpPr txBox="1"/>
            <p:nvPr userDrawn="1"/>
          </p:nvSpPr>
          <p:spPr>
            <a:xfrm>
              <a:off x="8890915" y="1502354"/>
              <a:ext cx="2163729" cy="93581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104013" tIns="34671" rIns="34671" bIns="34671" numCol="1" spcCol="1270" anchor="ctr" anchorCtr="0">
              <a:noAutofit/>
            </a:bodyPr>
            <a:lstStyle/>
            <a:p>
              <a:pPr marL="0" lvl="0" indent="0" algn="ctr" defTabSz="1155700">
                <a:lnSpc>
                  <a:spcPct val="90000"/>
                </a:lnSpc>
                <a:spcBef>
                  <a:spcPct val="0"/>
                </a:spcBef>
                <a:spcAft>
                  <a:spcPct val="35000"/>
                </a:spcAft>
                <a:buNone/>
              </a:pPr>
              <a:endParaRPr lang="en-US" sz="2600" b="1" i="0" kern="1200" dirty="0">
                <a:latin typeface="Lato Semibold" panose="020F0502020204030203" pitchFamily="34" charset="0"/>
                <a:ea typeface="Lato Semibold" panose="020F0502020204030203" pitchFamily="34" charset="0"/>
                <a:cs typeface="Lato Semibold" panose="020F0502020204030203" pitchFamily="34" charset="0"/>
              </a:endParaRPr>
            </a:p>
          </p:txBody>
        </p:sp>
      </p:grpSp>
      <p:sp>
        <p:nvSpPr>
          <p:cNvPr id="36" name="Text Placeholder 35">
            <a:extLst>
              <a:ext uri="{FF2B5EF4-FFF2-40B4-BE49-F238E27FC236}">
                <a16:creationId xmlns:a16="http://schemas.microsoft.com/office/drawing/2014/main" id="{4AB5A7F8-7A12-FE99-CDF3-69BC3E718EE0}"/>
              </a:ext>
            </a:extLst>
          </p:cNvPr>
          <p:cNvSpPr>
            <a:spLocks noGrp="1"/>
          </p:cNvSpPr>
          <p:nvPr>
            <p:ph type="body" sz="quarter" idx="12" hasCustomPrompt="1"/>
          </p:nvPr>
        </p:nvSpPr>
        <p:spPr>
          <a:xfrm>
            <a:off x="914401" y="2057400"/>
            <a:ext cx="2436324" cy="533400"/>
          </a:xfrm>
        </p:spPr>
        <p:txBody>
          <a:bodyPr/>
          <a:lstStyle>
            <a:lvl1pPr marL="0" indent="0">
              <a:buNone/>
              <a:defRPr>
                <a:solidFill>
                  <a:schemeClr val="bg1"/>
                </a:solidFill>
              </a:defRPr>
            </a:lvl1pPr>
          </a:lstStyle>
          <a:p>
            <a:pPr lvl="0"/>
            <a:r>
              <a:rPr lang="en-US" dirty="0"/>
              <a:t>Add text</a:t>
            </a:r>
          </a:p>
        </p:txBody>
      </p:sp>
      <p:sp>
        <p:nvSpPr>
          <p:cNvPr id="39" name="Text Placeholder 35">
            <a:extLst>
              <a:ext uri="{FF2B5EF4-FFF2-40B4-BE49-F238E27FC236}">
                <a16:creationId xmlns:a16="http://schemas.microsoft.com/office/drawing/2014/main" id="{C156A017-DA69-0A62-EE93-B711A17B0101}"/>
              </a:ext>
            </a:extLst>
          </p:cNvPr>
          <p:cNvSpPr>
            <a:spLocks noGrp="1"/>
          </p:cNvSpPr>
          <p:nvPr>
            <p:ph type="body" sz="quarter" idx="13" hasCustomPrompt="1"/>
          </p:nvPr>
        </p:nvSpPr>
        <p:spPr>
          <a:xfrm>
            <a:off x="3688888" y="2035444"/>
            <a:ext cx="2436324" cy="533400"/>
          </a:xfrm>
        </p:spPr>
        <p:txBody>
          <a:bodyPr/>
          <a:lstStyle>
            <a:lvl1pPr marL="0" indent="0">
              <a:buNone/>
              <a:defRPr>
                <a:solidFill>
                  <a:schemeClr val="bg1"/>
                </a:solidFill>
              </a:defRPr>
            </a:lvl1pPr>
          </a:lstStyle>
          <a:p>
            <a:pPr lvl="0"/>
            <a:r>
              <a:rPr lang="en-US" dirty="0"/>
              <a:t>Add text</a:t>
            </a:r>
          </a:p>
        </p:txBody>
      </p:sp>
      <p:sp>
        <p:nvSpPr>
          <p:cNvPr id="40" name="Text Placeholder 35">
            <a:extLst>
              <a:ext uri="{FF2B5EF4-FFF2-40B4-BE49-F238E27FC236}">
                <a16:creationId xmlns:a16="http://schemas.microsoft.com/office/drawing/2014/main" id="{44EDE2D0-F5BD-26A1-8E22-55BA717277F9}"/>
              </a:ext>
            </a:extLst>
          </p:cNvPr>
          <p:cNvSpPr>
            <a:spLocks noGrp="1"/>
          </p:cNvSpPr>
          <p:nvPr>
            <p:ph type="body" sz="quarter" idx="14" hasCustomPrompt="1"/>
          </p:nvPr>
        </p:nvSpPr>
        <p:spPr>
          <a:xfrm>
            <a:off x="6671157" y="1988770"/>
            <a:ext cx="2436324" cy="533400"/>
          </a:xfrm>
        </p:spPr>
        <p:txBody>
          <a:bodyPr/>
          <a:lstStyle>
            <a:lvl1pPr marL="0" indent="0">
              <a:buNone/>
              <a:defRPr>
                <a:solidFill>
                  <a:schemeClr val="bg1"/>
                </a:solidFill>
              </a:defRPr>
            </a:lvl1pPr>
          </a:lstStyle>
          <a:p>
            <a:pPr lvl="0"/>
            <a:r>
              <a:rPr lang="en-US" dirty="0"/>
              <a:t>Add text</a:t>
            </a:r>
          </a:p>
        </p:txBody>
      </p:sp>
      <p:sp>
        <p:nvSpPr>
          <p:cNvPr id="41" name="Text Placeholder 35">
            <a:extLst>
              <a:ext uri="{FF2B5EF4-FFF2-40B4-BE49-F238E27FC236}">
                <a16:creationId xmlns:a16="http://schemas.microsoft.com/office/drawing/2014/main" id="{611FDBDE-1355-0170-1A1E-C08D49FA9297}"/>
              </a:ext>
            </a:extLst>
          </p:cNvPr>
          <p:cNvSpPr>
            <a:spLocks noGrp="1"/>
          </p:cNvSpPr>
          <p:nvPr>
            <p:ph type="body" sz="quarter" idx="15" hasCustomPrompt="1"/>
          </p:nvPr>
        </p:nvSpPr>
        <p:spPr>
          <a:xfrm>
            <a:off x="9420952" y="1983213"/>
            <a:ext cx="2436324" cy="533400"/>
          </a:xfrm>
        </p:spPr>
        <p:txBody>
          <a:bodyPr/>
          <a:lstStyle>
            <a:lvl1pPr marL="0" indent="0">
              <a:buNone/>
              <a:defRPr>
                <a:solidFill>
                  <a:schemeClr val="bg1"/>
                </a:solidFill>
              </a:defRPr>
            </a:lvl1pPr>
          </a:lstStyle>
          <a:p>
            <a:pPr lvl="0"/>
            <a:r>
              <a:rPr lang="en-US" dirty="0"/>
              <a:t>Add text</a:t>
            </a:r>
          </a:p>
        </p:txBody>
      </p:sp>
      <p:sp>
        <p:nvSpPr>
          <p:cNvPr id="42" name="Text Placeholder 35">
            <a:extLst>
              <a:ext uri="{FF2B5EF4-FFF2-40B4-BE49-F238E27FC236}">
                <a16:creationId xmlns:a16="http://schemas.microsoft.com/office/drawing/2014/main" id="{311BEB31-5EC1-F7CF-4EB7-022679484F31}"/>
              </a:ext>
            </a:extLst>
          </p:cNvPr>
          <p:cNvSpPr>
            <a:spLocks noGrp="1"/>
          </p:cNvSpPr>
          <p:nvPr>
            <p:ph type="body" sz="quarter" idx="16" hasCustomPrompt="1"/>
          </p:nvPr>
        </p:nvSpPr>
        <p:spPr>
          <a:xfrm>
            <a:off x="376535" y="2786392"/>
            <a:ext cx="2586248" cy="490208"/>
          </a:xfrm>
        </p:spPr>
        <p:txBody>
          <a:bodyPr>
            <a:normAutofit/>
          </a:bodyPr>
          <a:lstStyle>
            <a:lvl1pPr marL="0" indent="0">
              <a:buNone/>
              <a:defRPr sz="2600" b="1">
                <a:solidFill>
                  <a:srgbClr val="157DC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Add text</a:t>
            </a:r>
          </a:p>
        </p:txBody>
      </p:sp>
      <p:sp>
        <p:nvSpPr>
          <p:cNvPr id="43" name="Text Placeholder 35">
            <a:extLst>
              <a:ext uri="{FF2B5EF4-FFF2-40B4-BE49-F238E27FC236}">
                <a16:creationId xmlns:a16="http://schemas.microsoft.com/office/drawing/2014/main" id="{739E6766-DE38-0FE0-97BD-518BDFFE196B}"/>
              </a:ext>
            </a:extLst>
          </p:cNvPr>
          <p:cNvSpPr>
            <a:spLocks noGrp="1"/>
          </p:cNvSpPr>
          <p:nvPr>
            <p:ph type="body" sz="quarter" idx="17" hasCustomPrompt="1"/>
          </p:nvPr>
        </p:nvSpPr>
        <p:spPr>
          <a:xfrm>
            <a:off x="3255504" y="2786392"/>
            <a:ext cx="2586247" cy="490208"/>
          </a:xfrm>
        </p:spPr>
        <p:txBody>
          <a:bodyPr>
            <a:normAutofit/>
          </a:bodyPr>
          <a:lstStyle>
            <a:lvl1pPr marL="0" indent="0">
              <a:buNone/>
              <a:defRPr sz="2600" b="1">
                <a:solidFill>
                  <a:srgbClr val="00AEEF"/>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Add text</a:t>
            </a:r>
          </a:p>
        </p:txBody>
      </p:sp>
      <p:sp>
        <p:nvSpPr>
          <p:cNvPr id="44" name="Text Placeholder 35">
            <a:extLst>
              <a:ext uri="{FF2B5EF4-FFF2-40B4-BE49-F238E27FC236}">
                <a16:creationId xmlns:a16="http://schemas.microsoft.com/office/drawing/2014/main" id="{3DFF629F-60B3-0BAD-0B94-86EC966AB014}"/>
              </a:ext>
            </a:extLst>
          </p:cNvPr>
          <p:cNvSpPr>
            <a:spLocks noGrp="1"/>
          </p:cNvSpPr>
          <p:nvPr>
            <p:ph type="body" sz="quarter" idx="18" hasCustomPrompt="1"/>
          </p:nvPr>
        </p:nvSpPr>
        <p:spPr>
          <a:xfrm>
            <a:off x="6046101" y="2796899"/>
            <a:ext cx="2606439" cy="479701"/>
          </a:xfrm>
        </p:spPr>
        <p:txBody>
          <a:bodyPr>
            <a:normAutofit/>
          </a:bodyPr>
          <a:lstStyle>
            <a:lvl1pPr marL="0" indent="0">
              <a:buNone/>
              <a:defRPr sz="2600" b="1">
                <a:solidFill>
                  <a:schemeClr val="accent4"/>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Add text</a:t>
            </a:r>
          </a:p>
        </p:txBody>
      </p:sp>
      <p:sp>
        <p:nvSpPr>
          <p:cNvPr id="45" name="Text Placeholder 35">
            <a:extLst>
              <a:ext uri="{FF2B5EF4-FFF2-40B4-BE49-F238E27FC236}">
                <a16:creationId xmlns:a16="http://schemas.microsoft.com/office/drawing/2014/main" id="{2B3BA54C-B185-DDBB-4287-2F65204E2AF0}"/>
              </a:ext>
            </a:extLst>
          </p:cNvPr>
          <p:cNvSpPr>
            <a:spLocks noGrp="1"/>
          </p:cNvSpPr>
          <p:nvPr>
            <p:ph type="body" sz="quarter" idx="19" hasCustomPrompt="1"/>
          </p:nvPr>
        </p:nvSpPr>
        <p:spPr>
          <a:xfrm>
            <a:off x="8836699" y="2796899"/>
            <a:ext cx="2606438" cy="479701"/>
          </a:xfrm>
        </p:spPr>
        <p:txBody>
          <a:bodyPr>
            <a:normAutofit/>
          </a:bodyPr>
          <a:lstStyle>
            <a:lvl1pPr marL="0" indent="0">
              <a:buNone/>
              <a:defRPr sz="2600" b="1">
                <a:solidFill>
                  <a:schemeClr val="accent1"/>
                </a:solidFill>
              </a:defRPr>
            </a:lvl1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dirty="0"/>
              <a:t>Add text</a:t>
            </a:r>
          </a:p>
        </p:txBody>
      </p:sp>
      <p:sp>
        <p:nvSpPr>
          <p:cNvPr id="55" name="Text Placeholder 54">
            <a:extLst>
              <a:ext uri="{FF2B5EF4-FFF2-40B4-BE49-F238E27FC236}">
                <a16:creationId xmlns:a16="http://schemas.microsoft.com/office/drawing/2014/main" id="{1C012FEF-DB74-462C-49DE-BA2B8BC08A52}"/>
              </a:ext>
            </a:extLst>
          </p:cNvPr>
          <p:cNvSpPr>
            <a:spLocks noGrp="1"/>
          </p:cNvSpPr>
          <p:nvPr>
            <p:ph type="body" sz="quarter" idx="24"/>
          </p:nvPr>
        </p:nvSpPr>
        <p:spPr>
          <a:xfrm>
            <a:off x="376028" y="3429000"/>
            <a:ext cx="2586248" cy="2554682"/>
          </a:xfrm>
        </p:spPr>
        <p:txBody>
          <a:bodyPr>
            <a:noAutofit/>
          </a:bodyPr>
          <a:lstStyle>
            <a:lvl1pPr marL="228600" indent="-228600">
              <a:buSzPct val="80000"/>
              <a:buFont typeface="System Font Regular"/>
              <a:buChar char="→"/>
              <a:defRPr sz="1800"/>
            </a:lvl1pPr>
            <a:lvl2pPr marL="685800" indent="-228600">
              <a:buSzPct val="80000"/>
              <a:buFont typeface="System Font Regular"/>
              <a:buChar char="→"/>
              <a:defRPr sz="1800"/>
            </a:lvl2pPr>
            <a:lvl3pPr marL="1143000" indent="-228600">
              <a:buSzPct val="80000"/>
              <a:buFont typeface="System Font Regular"/>
              <a:buChar char="→"/>
              <a:defRPr sz="1800"/>
            </a:lvl3pPr>
            <a:lvl4pPr marL="1600200" indent="-228600">
              <a:buSzPct val="80000"/>
              <a:buFont typeface="System Font Regular"/>
              <a:buChar char="→"/>
              <a:defRPr sz="1800"/>
            </a:lvl4pPr>
            <a:lvl5pPr marL="2057400" indent="-228600">
              <a:buSzPct val="80000"/>
              <a:buFont typeface="System Font Regular"/>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7" name="Text Placeholder 54">
            <a:extLst>
              <a:ext uri="{FF2B5EF4-FFF2-40B4-BE49-F238E27FC236}">
                <a16:creationId xmlns:a16="http://schemas.microsoft.com/office/drawing/2014/main" id="{C4549D12-75D1-255D-623C-8A8A2A59FB5F}"/>
              </a:ext>
            </a:extLst>
          </p:cNvPr>
          <p:cNvSpPr>
            <a:spLocks noGrp="1"/>
          </p:cNvSpPr>
          <p:nvPr>
            <p:ph type="body" sz="quarter" idx="25"/>
          </p:nvPr>
        </p:nvSpPr>
        <p:spPr>
          <a:xfrm>
            <a:off x="3278876" y="3463827"/>
            <a:ext cx="2586248" cy="2554682"/>
          </a:xfrm>
        </p:spPr>
        <p:txBody>
          <a:bodyPr>
            <a:noAutofit/>
          </a:bodyPr>
          <a:lstStyle>
            <a:lvl1pPr marL="228600" indent="-228600">
              <a:buSzPct val="80000"/>
              <a:buFont typeface="System Font Regular"/>
              <a:buChar char="→"/>
              <a:defRPr sz="1800"/>
            </a:lvl1pPr>
            <a:lvl2pPr marL="685800" indent="-228600">
              <a:buSzPct val="80000"/>
              <a:buFont typeface="System Font Regular"/>
              <a:buChar char="→"/>
              <a:defRPr sz="1800"/>
            </a:lvl2pPr>
            <a:lvl3pPr marL="1143000" indent="-228600">
              <a:buSzPct val="80000"/>
              <a:buFont typeface="System Font Regular"/>
              <a:buChar char="→"/>
              <a:defRPr sz="1800"/>
            </a:lvl3pPr>
            <a:lvl4pPr marL="1600200" indent="-228600">
              <a:buSzPct val="80000"/>
              <a:buFont typeface="System Font Regular"/>
              <a:buChar char="→"/>
              <a:defRPr sz="1800"/>
            </a:lvl4pPr>
            <a:lvl5pPr marL="2057400" indent="-228600">
              <a:buSzPct val="80000"/>
              <a:buFont typeface="System Font Regular"/>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8" name="Text Placeholder 54">
            <a:extLst>
              <a:ext uri="{FF2B5EF4-FFF2-40B4-BE49-F238E27FC236}">
                <a16:creationId xmlns:a16="http://schemas.microsoft.com/office/drawing/2014/main" id="{81A4BCED-CB82-4739-7AAC-FAA2C96BB6BF}"/>
              </a:ext>
            </a:extLst>
          </p:cNvPr>
          <p:cNvSpPr>
            <a:spLocks noGrp="1"/>
          </p:cNvSpPr>
          <p:nvPr>
            <p:ph type="body" sz="quarter" idx="26"/>
          </p:nvPr>
        </p:nvSpPr>
        <p:spPr>
          <a:xfrm>
            <a:off x="6101166" y="3429000"/>
            <a:ext cx="2586248" cy="2554682"/>
          </a:xfrm>
        </p:spPr>
        <p:txBody>
          <a:bodyPr>
            <a:noAutofit/>
          </a:bodyPr>
          <a:lstStyle>
            <a:lvl1pPr marL="228600" indent="-228600">
              <a:buSzPct val="80000"/>
              <a:buFont typeface="System Font Regular"/>
              <a:buChar char="→"/>
              <a:defRPr sz="1800"/>
            </a:lvl1pPr>
            <a:lvl2pPr marL="685800" indent="-228600">
              <a:buSzPct val="80000"/>
              <a:buFont typeface="System Font Regular"/>
              <a:buChar char="→"/>
              <a:defRPr sz="1800"/>
            </a:lvl2pPr>
            <a:lvl3pPr marL="1143000" indent="-228600">
              <a:buSzPct val="80000"/>
              <a:buFont typeface="System Font Regular"/>
              <a:buChar char="→"/>
              <a:defRPr sz="1800"/>
            </a:lvl3pPr>
            <a:lvl4pPr marL="1600200" indent="-228600">
              <a:buSzPct val="80000"/>
              <a:buFont typeface="System Font Regular"/>
              <a:buChar char="→"/>
              <a:defRPr sz="1800"/>
            </a:lvl4pPr>
            <a:lvl5pPr marL="2057400" indent="-228600">
              <a:buSzPct val="80000"/>
              <a:buFont typeface="System Font Regular"/>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9" name="Text Placeholder 54">
            <a:extLst>
              <a:ext uri="{FF2B5EF4-FFF2-40B4-BE49-F238E27FC236}">
                <a16:creationId xmlns:a16="http://schemas.microsoft.com/office/drawing/2014/main" id="{3BD65FC9-4DAC-2C8D-F611-F435A2B2D6DC}"/>
              </a:ext>
            </a:extLst>
          </p:cNvPr>
          <p:cNvSpPr>
            <a:spLocks noGrp="1"/>
          </p:cNvSpPr>
          <p:nvPr>
            <p:ph type="body" sz="quarter" idx="27"/>
          </p:nvPr>
        </p:nvSpPr>
        <p:spPr>
          <a:xfrm>
            <a:off x="8836699" y="3429000"/>
            <a:ext cx="2586248" cy="2554682"/>
          </a:xfrm>
        </p:spPr>
        <p:txBody>
          <a:bodyPr>
            <a:noAutofit/>
          </a:bodyPr>
          <a:lstStyle>
            <a:lvl1pPr marL="228600" indent="-228600">
              <a:buSzPct val="80000"/>
              <a:buFont typeface="System Font Regular"/>
              <a:buChar char="→"/>
              <a:defRPr sz="1800"/>
            </a:lvl1pPr>
            <a:lvl2pPr marL="685800" indent="-228600">
              <a:buSzPct val="80000"/>
              <a:buFont typeface="System Font Regular"/>
              <a:buChar char="→"/>
              <a:defRPr sz="1800"/>
            </a:lvl2pPr>
            <a:lvl3pPr marL="1143000" indent="-228600">
              <a:buSzPct val="80000"/>
              <a:buFont typeface="System Font Regular"/>
              <a:buChar char="→"/>
              <a:defRPr sz="1800"/>
            </a:lvl3pPr>
            <a:lvl4pPr marL="1600200" indent="-228600">
              <a:buSzPct val="80000"/>
              <a:buFont typeface="System Font Regular"/>
              <a:buChar char="→"/>
              <a:defRPr sz="1800"/>
            </a:lvl4pPr>
            <a:lvl5pPr marL="2057400" indent="-228600">
              <a:buSzPct val="80000"/>
              <a:buFont typeface="System Font Regular"/>
              <a:buChar cha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Date Placeholder 9">
            <a:extLst>
              <a:ext uri="{FF2B5EF4-FFF2-40B4-BE49-F238E27FC236}">
                <a16:creationId xmlns:a16="http://schemas.microsoft.com/office/drawing/2014/main" id="{D3FEBC5F-9A05-F6DC-C34C-A0012C3FB7FE}"/>
              </a:ext>
            </a:extLst>
          </p:cNvPr>
          <p:cNvSpPr>
            <a:spLocks noGrp="1"/>
          </p:cNvSpPr>
          <p:nvPr>
            <p:ph type="dt" idx="28"/>
          </p:nvPr>
        </p:nvSpPr>
        <p:spPr/>
        <p:txBody>
          <a:bodyPr/>
          <a:lstStyle/>
          <a:p>
            <a:r>
              <a:rPr lang="en-US"/>
              <a:t>Confidential</a:t>
            </a:r>
          </a:p>
        </p:txBody>
      </p:sp>
      <p:sp>
        <p:nvSpPr>
          <p:cNvPr id="12" name="Footer Placeholder 11">
            <a:extLst>
              <a:ext uri="{FF2B5EF4-FFF2-40B4-BE49-F238E27FC236}">
                <a16:creationId xmlns:a16="http://schemas.microsoft.com/office/drawing/2014/main" id="{F843DAA0-ED5D-CB0E-F6E1-2C60F4D51EFF}"/>
              </a:ext>
            </a:extLst>
          </p:cNvPr>
          <p:cNvSpPr>
            <a:spLocks noGrp="1"/>
          </p:cNvSpPr>
          <p:nvPr>
            <p:ph type="ftr" sz="quarter" idx="29"/>
          </p:nvPr>
        </p:nvSpPr>
        <p:spPr/>
        <p:txBody>
          <a:bodyPr/>
          <a:lstStyle/>
          <a:p>
            <a:r>
              <a:rPr lang="en-US"/>
              <a:t>info.plinqit.com</a:t>
            </a:r>
            <a:endParaRPr lang="en-US" dirty="0"/>
          </a:p>
        </p:txBody>
      </p:sp>
      <p:sp>
        <p:nvSpPr>
          <p:cNvPr id="14" name="Slide Number Placeholder 13">
            <a:extLst>
              <a:ext uri="{FF2B5EF4-FFF2-40B4-BE49-F238E27FC236}">
                <a16:creationId xmlns:a16="http://schemas.microsoft.com/office/drawing/2014/main" id="{335D3C0C-2283-4EDB-92A4-0A3F65552FA4}"/>
              </a:ext>
            </a:extLst>
          </p:cNvPr>
          <p:cNvSpPr>
            <a:spLocks noGrp="1"/>
          </p:cNvSpPr>
          <p:nvPr>
            <p:ph type="sldNum" sz="quarter" idx="30"/>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06286853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5557F11E-80DB-974C-BC0E-F3CD1DAD4EC1}"/>
              </a:ext>
            </a:extLst>
          </p:cNvPr>
          <p:cNvSpPr/>
          <p:nvPr/>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Content Placeholder 2">
            <a:extLst>
              <a:ext uri="{FF2B5EF4-FFF2-40B4-BE49-F238E27FC236}">
                <a16:creationId xmlns:a16="http://schemas.microsoft.com/office/drawing/2014/main" id="{DE8CC237-7EA8-C144-9BAF-E8F1504B150D}"/>
              </a:ext>
            </a:extLst>
          </p:cNvPr>
          <p:cNvSpPr>
            <a:spLocks noGrp="1"/>
          </p:cNvSpPr>
          <p:nvPr>
            <p:ph idx="1"/>
          </p:nvPr>
        </p:nvSpPr>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Freeform 7">
            <a:extLst>
              <a:ext uri="{FF2B5EF4-FFF2-40B4-BE49-F238E27FC236}">
                <a16:creationId xmlns:a16="http://schemas.microsoft.com/office/drawing/2014/main" id="{C12096EF-44D5-C191-0D19-5278984DB13D}"/>
              </a:ext>
            </a:extLst>
          </p:cNvPr>
          <p:cNvSpPr/>
          <p:nvPr userDrawn="1"/>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2" name="Title 1">
            <a:extLst>
              <a:ext uri="{FF2B5EF4-FFF2-40B4-BE49-F238E27FC236}">
                <a16:creationId xmlns:a16="http://schemas.microsoft.com/office/drawing/2014/main" id="{427AFDA7-1DD3-C667-3090-4839CBB3F1EF}"/>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9" name="Date Placeholder 8">
            <a:extLst>
              <a:ext uri="{FF2B5EF4-FFF2-40B4-BE49-F238E27FC236}">
                <a16:creationId xmlns:a16="http://schemas.microsoft.com/office/drawing/2014/main" id="{CCB8349F-C146-729B-E604-48E2AB9613D6}"/>
              </a:ext>
            </a:extLst>
          </p:cNvPr>
          <p:cNvSpPr>
            <a:spLocks noGrp="1"/>
          </p:cNvSpPr>
          <p:nvPr>
            <p:ph type="dt" idx="10"/>
          </p:nvPr>
        </p:nvSpPr>
        <p:spPr/>
        <p:txBody>
          <a:bodyPr/>
          <a:lstStyle/>
          <a:p>
            <a:r>
              <a:rPr lang="en-US"/>
              <a:t>Confidential</a:t>
            </a:r>
          </a:p>
        </p:txBody>
      </p:sp>
      <p:sp>
        <p:nvSpPr>
          <p:cNvPr id="10" name="Footer Placeholder 9">
            <a:extLst>
              <a:ext uri="{FF2B5EF4-FFF2-40B4-BE49-F238E27FC236}">
                <a16:creationId xmlns:a16="http://schemas.microsoft.com/office/drawing/2014/main" id="{AFD955D8-A213-D344-D8A7-98670517738A}"/>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7942522D-89AA-AAD8-C935-22BE636BD054}"/>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81855907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wo Content" preserve="1" userDrawn="1">
  <p:cSld name="1_Two Content">
    <p:spTree>
      <p:nvGrpSpPr>
        <p:cNvPr id="1" name="Shape 60"/>
        <p:cNvGrpSpPr/>
        <p:nvPr/>
      </p:nvGrpSpPr>
      <p:grpSpPr>
        <a:xfrm>
          <a:off x="0" y="0"/>
          <a:ext cx="0" cy="0"/>
          <a:chOff x="0" y="0"/>
          <a:chExt cx="0" cy="0"/>
        </a:xfrm>
      </p:grpSpPr>
      <p:sp>
        <p:nvSpPr>
          <p:cNvPr id="61" name="Google Shape;61;p21"/>
          <p:cNvSpPr/>
          <p:nvPr/>
        </p:nvSpPr>
        <p:spPr>
          <a:xfrm>
            <a:off x="2" y="2"/>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63" name="Google Shape;63;p21"/>
          <p:cNvSpPr txBox="1">
            <a:spLocks noGrp="1"/>
          </p:cNvSpPr>
          <p:nvPr>
            <p:ph type="body" idx="1"/>
          </p:nvPr>
        </p:nvSpPr>
        <p:spPr>
          <a:xfrm>
            <a:off x="596350" y="1600201"/>
            <a:ext cx="5423452" cy="4576763"/>
          </a:xfrm>
          <a:prstGeom prst="rect">
            <a:avLst/>
          </a:prstGeom>
          <a:noFill/>
          <a:ln>
            <a:noFill/>
          </a:ln>
        </p:spPr>
        <p:txBody>
          <a:bodyPr spcFirstLastPara="1" wrap="square" lIns="91420" tIns="45698" rIns="91420" bIns="45698" anchor="t" anchorCtr="0">
            <a:normAutofit/>
          </a:bodyPr>
          <a:lstStyle>
            <a:lvl1pPr marL="457178" lvl="0" indent="-342882" algn="l">
              <a:lnSpc>
                <a:spcPct val="90000"/>
              </a:lnSpc>
              <a:spcBef>
                <a:spcPts val="1000"/>
              </a:spcBef>
              <a:spcAft>
                <a:spcPts val="0"/>
              </a:spcAft>
              <a:buClr>
                <a:srgbClr val="55565A"/>
              </a:buClr>
              <a:buSzPts val="1800"/>
              <a:buChar char="•"/>
              <a:defRPr b="0" i="0">
                <a:latin typeface="Lato" panose="020F0502020204030203" pitchFamily="34" charset="0"/>
              </a:defRPr>
            </a:lvl1pPr>
            <a:lvl2pPr marL="914354" lvl="1" indent="-342882" algn="l">
              <a:lnSpc>
                <a:spcPct val="90000"/>
              </a:lnSpc>
              <a:spcBef>
                <a:spcPts val="500"/>
              </a:spcBef>
              <a:spcAft>
                <a:spcPts val="0"/>
              </a:spcAft>
              <a:buClr>
                <a:srgbClr val="55565A"/>
              </a:buClr>
              <a:buSzPts val="1800"/>
              <a:buChar char="•"/>
              <a:defRPr/>
            </a:lvl2pPr>
            <a:lvl3pPr marL="1371532" lvl="2" indent="-342882" algn="l">
              <a:lnSpc>
                <a:spcPct val="90000"/>
              </a:lnSpc>
              <a:spcBef>
                <a:spcPts val="500"/>
              </a:spcBef>
              <a:spcAft>
                <a:spcPts val="0"/>
              </a:spcAft>
              <a:buClr>
                <a:srgbClr val="55565A"/>
              </a:buClr>
              <a:buSzPts val="1800"/>
              <a:buChar char="•"/>
              <a:defRPr/>
            </a:lvl3pPr>
            <a:lvl4pPr marL="1828709" lvl="3" indent="-342882" algn="l">
              <a:lnSpc>
                <a:spcPct val="90000"/>
              </a:lnSpc>
              <a:spcBef>
                <a:spcPts val="500"/>
              </a:spcBef>
              <a:spcAft>
                <a:spcPts val="0"/>
              </a:spcAft>
              <a:buClr>
                <a:srgbClr val="55565A"/>
              </a:buClr>
              <a:buSzPts val="1800"/>
              <a:buChar char="•"/>
              <a:defRPr/>
            </a:lvl4pPr>
            <a:lvl5pPr marL="2285886" lvl="4" indent="-342882" algn="l">
              <a:lnSpc>
                <a:spcPct val="90000"/>
              </a:lnSpc>
              <a:spcBef>
                <a:spcPts val="500"/>
              </a:spcBef>
              <a:spcAft>
                <a:spcPts val="0"/>
              </a:spcAft>
              <a:buClr>
                <a:srgbClr val="55565A"/>
              </a:buClr>
              <a:buSzPts val="1800"/>
              <a:buChar char="•"/>
              <a:defRPr/>
            </a:lvl5pPr>
            <a:lvl6pPr marL="2743062" lvl="5" indent="-342882" algn="l">
              <a:lnSpc>
                <a:spcPct val="90000"/>
              </a:lnSpc>
              <a:spcBef>
                <a:spcPts val="500"/>
              </a:spcBef>
              <a:spcAft>
                <a:spcPts val="0"/>
              </a:spcAft>
              <a:buClr>
                <a:schemeClr val="dk1"/>
              </a:buClr>
              <a:buSzPts val="1800"/>
              <a:buChar char="•"/>
              <a:defRPr/>
            </a:lvl6pPr>
            <a:lvl7pPr marL="3200240" lvl="6" indent="-342882" algn="l">
              <a:lnSpc>
                <a:spcPct val="90000"/>
              </a:lnSpc>
              <a:spcBef>
                <a:spcPts val="500"/>
              </a:spcBef>
              <a:spcAft>
                <a:spcPts val="0"/>
              </a:spcAft>
              <a:buClr>
                <a:schemeClr val="dk1"/>
              </a:buClr>
              <a:buSzPts val="1800"/>
              <a:buChar char="•"/>
              <a:defRPr/>
            </a:lvl7pPr>
            <a:lvl8pPr marL="3657418" lvl="7" indent="-342882" algn="l">
              <a:lnSpc>
                <a:spcPct val="90000"/>
              </a:lnSpc>
              <a:spcBef>
                <a:spcPts val="500"/>
              </a:spcBef>
              <a:spcAft>
                <a:spcPts val="0"/>
              </a:spcAft>
              <a:buClr>
                <a:schemeClr val="dk1"/>
              </a:buClr>
              <a:buSzPts val="1800"/>
              <a:buChar char="•"/>
              <a:defRPr/>
            </a:lvl8pPr>
            <a:lvl9pPr marL="4114594" lvl="8" indent="-342882" algn="l">
              <a:lnSpc>
                <a:spcPct val="90000"/>
              </a:lnSpc>
              <a:spcBef>
                <a:spcPts val="500"/>
              </a:spcBef>
              <a:spcAft>
                <a:spcPts val="0"/>
              </a:spcAft>
              <a:buClr>
                <a:schemeClr val="dk1"/>
              </a:buClr>
              <a:buSzPts val="1800"/>
              <a:buChar char="•"/>
              <a:defRPr/>
            </a:lvl9pPr>
          </a:lstStyle>
          <a:p>
            <a:pPr lvl="0"/>
            <a:r>
              <a:rPr lang="en-US" dirty="0"/>
              <a:t>Click to edit Master text styles</a:t>
            </a:r>
          </a:p>
        </p:txBody>
      </p:sp>
      <p:sp>
        <p:nvSpPr>
          <p:cNvPr id="64" name="Google Shape;64;p21"/>
          <p:cNvSpPr txBox="1">
            <a:spLocks noGrp="1"/>
          </p:cNvSpPr>
          <p:nvPr>
            <p:ph type="body" idx="2"/>
          </p:nvPr>
        </p:nvSpPr>
        <p:spPr>
          <a:xfrm>
            <a:off x="6172201" y="1600201"/>
            <a:ext cx="5396947" cy="4576763"/>
          </a:xfrm>
          <a:prstGeom prst="rect">
            <a:avLst/>
          </a:prstGeom>
          <a:noFill/>
          <a:ln>
            <a:noFill/>
          </a:ln>
        </p:spPr>
        <p:txBody>
          <a:bodyPr spcFirstLastPara="1" wrap="square" lIns="91420" tIns="45698" rIns="91420" bIns="45698" anchor="t" anchorCtr="0">
            <a:normAutofit/>
          </a:bodyPr>
          <a:lstStyle>
            <a:lvl1pPr marL="457178" lvl="0" indent="-342882" algn="l">
              <a:lnSpc>
                <a:spcPct val="90000"/>
              </a:lnSpc>
              <a:spcBef>
                <a:spcPts val="1000"/>
              </a:spcBef>
              <a:spcAft>
                <a:spcPts val="0"/>
              </a:spcAft>
              <a:buClr>
                <a:srgbClr val="55565A"/>
              </a:buClr>
              <a:buSzPts val="1800"/>
              <a:buChar char="•"/>
              <a:defRPr b="0" i="0">
                <a:latin typeface="Lato" panose="020F0502020204030203" pitchFamily="34" charset="0"/>
              </a:defRPr>
            </a:lvl1pPr>
            <a:lvl2pPr marL="914354" lvl="1" indent="-342882" algn="l">
              <a:lnSpc>
                <a:spcPct val="90000"/>
              </a:lnSpc>
              <a:spcBef>
                <a:spcPts val="500"/>
              </a:spcBef>
              <a:spcAft>
                <a:spcPts val="0"/>
              </a:spcAft>
              <a:buClr>
                <a:srgbClr val="55565A"/>
              </a:buClr>
              <a:buSzPts val="1800"/>
              <a:buChar char="•"/>
              <a:defRPr/>
            </a:lvl2pPr>
            <a:lvl3pPr marL="1371532" lvl="2" indent="-342882" algn="l">
              <a:lnSpc>
                <a:spcPct val="90000"/>
              </a:lnSpc>
              <a:spcBef>
                <a:spcPts val="500"/>
              </a:spcBef>
              <a:spcAft>
                <a:spcPts val="0"/>
              </a:spcAft>
              <a:buClr>
                <a:srgbClr val="55565A"/>
              </a:buClr>
              <a:buSzPts val="1800"/>
              <a:buChar char="•"/>
              <a:defRPr/>
            </a:lvl3pPr>
            <a:lvl4pPr marL="1828709" lvl="3" indent="-342882" algn="l">
              <a:lnSpc>
                <a:spcPct val="90000"/>
              </a:lnSpc>
              <a:spcBef>
                <a:spcPts val="500"/>
              </a:spcBef>
              <a:spcAft>
                <a:spcPts val="0"/>
              </a:spcAft>
              <a:buClr>
                <a:srgbClr val="55565A"/>
              </a:buClr>
              <a:buSzPts val="1800"/>
              <a:buChar char="•"/>
              <a:defRPr/>
            </a:lvl4pPr>
            <a:lvl5pPr marL="2285886" lvl="4" indent="-342882" algn="l">
              <a:lnSpc>
                <a:spcPct val="90000"/>
              </a:lnSpc>
              <a:spcBef>
                <a:spcPts val="500"/>
              </a:spcBef>
              <a:spcAft>
                <a:spcPts val="0"/>
              </a:spcAft>
              <a:buClr>
                <a:srgbClr val="55565A"/>
              </a:buClr>
              <a:buSzPts val="1800"/>
              <a:buChar char="•"/>
              <a:defRPr/>
            </a:lvl5pPr>
            <a:lvl6pPr marL="2743062" lvl="5" indent="-342882" algn="l">
              <a:lnSpc>
                <a:spcPct val="90000"/>
              </a:lnSpc>
              <a:spcBef>
                <a:spcPts val="500"/>
              </a:spcBef>
              <a:spcAft>
                <a:spcPts val="0"/>
              </a:spcAft>
              <a:buClr>
                <a:schemeClr val="dk1"/>
              </a:buClr>
              <a:buSzPts val="1800"/>
              <a:buChar char="•"/>
              <a:defRPr/>
            </a:lvl6pPr>
            <a:lvl7pPr marL="3200240" lvl="6" indent="-342882" algn="l">
              <a:lnSpc>
                <a:spcPct val="90000"/>
              </a:lnSpc>
              <a:spcBef>
                <a:spcPts val="500"/>
              </a:spcBef>
              <a:spcAft>
                <a:spcPts val="0"/>
              </a:spcAft>
              <a:buClr>
                <a:schemeClr val="dk1"/>
              </a:buClr>
              <a:buSzPts val="1800"/>
              <a:buChar char="•"/>
              <a:defRPr/>
            </a:lvl7pPr>
            <a:lvl8pPr marL="3657418" lvl="7" indent="-342882" algn="l">
              <a:lnSpc>
                <a:spcPct val="90000"/>
              </a:lnSpc>
              <a:spcBef>
                <a:spcPts val="500"/>
              </a:spcBef>
              <a:spcAft>
                <a:spcPts val="0"/>
              </a:spcAft>
              <a:buClr>
                <a:schemeClr val="dk1"/>
              </a:buClr>
              <a:buSzPts val="1800"/>
              <a:buChar char="•"/>
              <a:defRPr/>
            </a:lvl8pPr>
            <a:lvl9pPr marL="4114594" lvl="8" indent="-342882" algn="l">
              <a:lnSpc>
                <a:spcPct val="90000"/>
              </a:lnSpc>
              <a:spcBef>
                <a:spcPts val="500"/>
              </a:spcBef>
              <a:spcAft>
                <a:spcPts val="0"/>
              </a:spcAft>
              <a:buClr>
                <a:schemeClr val="dk1"/>
              </a:buClr>
              <a:buSzPts val="1800"/>
              <a:buChar char="•"/>
              <a:defRPr/>
            </a:lvl9pPr>
          </a:lstStyle>
          <a:p>
            <a:pPr lvl="0"/>
            <a:r>
              <a:rPr lang="en-US" dirty="0"/>
              <a:t>Click to edit Master text styles</a:t>
            </a:r>
          </a:p>
        </p:txBody>
      </p:sp>
      <p:sp>
        <p:nvSpPr>
          <p:cNvPr id="2" name="Title 1">
            <a:extLst>
              <a:ext uri="{FF2B5EF4-FFF2-40B4-BE49-F238E27FC236}">
                <a16:creationId xmlns:a16="http://schemas.microsoft.com/office/drawing/2014/main" id="{709BD243-F72D-3428-8555-7D50C6C2C4AC}"/>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6" name="Date Placeholder 5">
            <a:extLst>
              <a:ext uri="{FF2B5EF4-FFF2-40B4-BE49-F238E27FC236}">
                <a16:creationId xmlns:a16="http://schemas.microsoft.com/office/drawing/2014/main" id="{0DE705A1-ED17-929B-E1D8-C81F4258FF5F}"/>
              </a:ext>
            </a:extLst>
          </p:cNvPr>
          <p:cNvSpPr>
            <a:spLocks noGrp="1"/>
          </p:cNvSpPr>
          <p:nvPr>
            <p:ph type="dt" idx="10"/>
          </p:nvPr>
        </p:nvSpPr>
        <p:spPr/>
        <p:txBody>
          <a:bodyPr/>
          <a:lstStyle/>
          <a:p>
            <a:r>
              <a:rPr lang="en-US"/>
              <a:t>Confidential</a:t>
            </a:r>
          </a:p>
        </p:txBody>
      </p:sp>
      <p:sp>
        <p:nvSpPr>
          <p:cNvPr id="7" name="Footer Placeholder 6">
            <a:extLst>
              <a:ext uri="{FF2B5EF4-FFF2-40B4-BE49-F238E27FC236}">
                <a16:creationId xmlns:a16="http://schemas.microsoft.com/office/drawing/2014/main" id="{7E332CD9-0C27-CC0B-2701-FF95E1C82F07}"/>
              </a:ext>
            </a:extLst>
          </p:cNvPr>
          <p:cNvSpPr>
            <a:spLocks noGrp="1"/>
          </p:cNvSpPr>
          <p:nvPr>
            <p:ph type="ftr" sz="quarter" idx="11"/>
          </p:nvPr>
        </p:nvSpPr>
        <p:spPr/>
        <p:txBody>
          <a:bodyPr/>
          <a:lstStyle/>
          <a:p>
            <a:r>
              <a:rPr lang="en-US"/>
              <a:t>info.plinqit.com</a:t>
            </a:r>
            <a:endParaRPr lang="en-US" dirty="0"/>
          </a:p>
        </p:txBody>
      </p:sp>
      <p:sp>
        <p:nvSpPr>
          <p:cNvPr id="8" name="Slide Number Placeholder 7">
            <a:extLst>
              <a:ext uri="{FF2B5EF4-FFF2-40B4-BE49-F238E27FC236}">
                <a16:creationId xmlns:a16="http://schemas.microsoft.com/office/drawing/2014/main" id="{DA464DEB-F900-CDE9-50D1-6A286A5D165A}"/>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10550028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_Comparison">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17EA072C-5B62-0D64-5969-B6F7645652E4}"/>
              </a:ext>
            </a:extLst>
          </p:cNvPr>
          <p:cNvSpPr/>
          <p:nvPr userDrawn="1"/>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11" name="Freeform 10">
            <a:extLst>
              <a:ext uri="{FF2B5EF4-FFF2-40B4-BE49-F238E27FC236}">
                <a16:creationId xmlns:a16="http://schemas.microsoft.com/office/drawing/2014/main" id="{C7044D04-02CE-154E-B37E-D739D50825C2}"/>
              </a:ext>
            </a:extLst>
          </p:cNvPr>
          <p:cNvSpPr/>
          <p:nvPr/>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Text Placeholder 2">
            <a:extLst>
              <a:ext uri="{FF2B5EF4-FFF2-40B4-BE49-F238E27FC236}">
                <a16:creationId xmlns:a16="http://schemas.microsoft.com/office/drawing/2014/main" id="{C9509145-BDE5-F24D-B10D-B4CC77D62BA6}"/>
              </a:ext>
            </a:extLst>
          </p:cNvPr>
          <p:cNvSpPr>
            <a:spLocks noGrp="1"/>
          </p:cNvSpPr>
          <p:nvPr>
            <p:ph type="body" idx="1"/>
          </p:nvPr>
        </p:nvSpPr>
        <p:spPr>
          <a:xfrm>
            <a:off x="596348" y="1600201"/>
            <a:ext cx="5401227" cy="685800"/>
          </a:xfrm>
        </p:spPr>
        <p:txBody>
          <a:bodyPr anchor="b"/>
          <a:lstStyle>
            <a:lvl1pPr marL="0" indent="0">
              <a:buNone/>
              <a:defRPr sz="2400" b="0" i="0">
                <a:latin typeface="Lato" panose="020F050202020403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a:extLst>
              <a:ext uri="{FF2B5EF4-FFF2-40B4-BE49-F238E27FC236}">
                <a16:creationId xmlns:a16="http://schemas.microsoft.com/office/drawing/2014/main" id="{45D94151-9B97-D64E-8AFF-6502A24737EC}"/>
              </a:ext>
            </a:extLst>
          </p:cNvPr>
          <p:cNvSpPr>
            <a:spLocks noGrp="1"/>
          </p:cNvSpPr>
          <p:nvPr>
            <p:ph sz="half" idx="2"/>
          </p:nvPr>
        </p:nvSpPr>
        <p:spPr>
          <a:xfrm>
            <a:off x="596348" y="2362200"/>
            <a:ext cx="5401227" cy="3827463"/>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2" name="Title 1">
            <a:extLst>
              <a:ext uri="{FF2B5EF4-FFF2-40B4-BE49-F238E27FC236}">
                <a16:creationId xmlns:a16="http://schemas.microsoft.com/office/drawing/2014/main" id="{D54E1F97-EF62-0ABF-CACC-279DD832AA1F}"/>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pic>
        <p:nvPicPr>
          <p:cNvPr id="8" name="Picture 7">
            <a:extLst>
              <a:ext uri="{FF2B5EF4-FFF2-40B4-BE49-F238E27FC236}">
                <a16:creationId xmlns:a16="http://schemas.microsoft.com/office/drawing/2014/main" id="{AF168DE8-234B-FA46-5CDF-0B2C8C15EF3D}"/>
              </a:ext>
            </a:extLst>
          </p:cNvPr>
          <p:cNvPicPr>
            <a:picLocks noChangeAspect="1"/>
          </p:cNvPicPr>
          <p:nvPr userDrawn="1"/>
        </p:nvPicPr>
        <p:blipFill>
          <a:blip r:embed="rId2"/>
          <a:stretch>
            <a:fillRect/>
          </a:stretch>
        </p:blipFill>
        <p:spPr>
          <a:xfrm>
            <a:off x="10401656" y="977248"/>
            <a:ext cx="824620" cy="798441"/>
          </a:xfrm>
          <a:prstGeom prst="rect">
            <a:avLst/>
          </a:prstGeom>
        </p:spPr>
      </p:pic>
      <p:sp>
        <p:nvSpPr>
          <p:cNvPr id="18" name="Picture Placeholder 14">
            <a:extLst>
              <a:ext uri="{FF2B5EF4-FFF2-40B4-BE49-F238E27FC236}">
                <a16:creationId xmlns:a16="http://schemas.microsoft.com/office/drawing/2014/main" id="{D9CD0F58-C590-A4CE-7816-621C942C619C}"/>
              </a:ext>
            </a:extLst>
          </p:cNvPr>
          <p:cNvSpPr>
            <a:spLocks noGrp="1"/>
          </p:cNvSpPr>
          <p:nvPr>
            <p:ph type="pic" sz="quarter" idx="12"/>
          </p:nvPr>
        </p:nvSpPr>
        <p:spPr>
          <a:xfrm>
            <a:off x="6645899" y="757860"/>
            <a:ext cx="5122239" cy="5122239"/>
          </a:xfrm>
          <a:prstGeom prst="ellipse">
            <a:avLst/>
          </a:prstGeom>
        </p:spPr>
        <p:txBody>
          <a:bodyPr/>
          <a:lstStyle/>
          <a:p>
            <a:endParaRPr lang="en-US"/>
          </a:p>
        </p:txBody>
      </p:sp>
      <p:pic>
        <p:nvPicPr>
          <p:cNvPr id="9" name="Picture 8">
            <a:extLst>
              <a:ext uri="{FF2B5EF4-FFF2-40B4-BE49-F238E27FC236}">
                <a16:creationId xmlns:a16="http://schemas.microsoft.com/office/drawing/2014/main" id="{729FE6CC-9F80-6C7B-2E75-355258F56D79}"/>
              </a:ext>
            </a:extLst>
          </p:cNvPr>
          <p:cNvPicPr>
            <a:picLocks noChangeAspect="1"/>
          </p:cNvPicPr>
          <p:nvPr userDrawn="1"/>
        </p:nvPicPr>
        <p:blipFill>
          <a:blip r:embed="rId3"/>
          <a:stretch>
            <a:fillRect/>
          </a:stretch>
        </p:blipFill>
        <p:spPr>
          <a:xfrm>
            <a:off x="9605349" y="4276745"/>
            <a:ext cx="2417231" cy="1997395"/>
          </a:xfrm>
          <a:prstGeom prst="rect">
            <a:avLst/>
          </a:prstGeom>
        </p:spPr>
      </p:pic>
      <p:sp>
        <p:nvSpPr>
          <p:cNvPr id="6" name="Date Placeholder 5">
            <a:extLst>
              <a:ext uri="{FF2B5EF4-FFF2-40B4-BE49-F238E27FC236}">
                <a16:creationId xmlns:a16="http://schemas.microsoft.com/office/drawing/2014/main" id="{08A37128-28C9-7449-6B37-0F4D59E2F806}"/>
              </a:ext>
            </a:extLst>
          </p:cNvPr>
          <p:cNvSpPr>
            <a:spLocks noGrp="1"/>
          </p:cNvSpPr>
          <p:nvPr>
            <p:ph type="dt" idx="13"/>
          </p:nvPr>
        </p:nvSpPr>
        <p:spPr/>
        <p:txBody>
          <a:bodyPr/>
          <a:lstStyle/>
          <a:p>
            <a:r>
              <a:rPr lang="en-US"/>
              <a:t>Confidential</a:t>
            </a:r>
          </a:p>
        </p:txBody>
      </p:sp>
      <p:sp>
        <p:nvSpPr>
          <p:cNvPr id="7" name="Footer Placeholder 6">
            <a:extLst>
              <a:ext uri="{FF2B5EF4-FFF2-40B4-BE49-F238E27FC236}">
                <a16:creationId xmlns:a16="http://schemas.microsoft.com/office/drawing/2014/main" id="{3693D5DA-2AB9-DD52-82F1-D7DB4CAAC0A0}"/>
              </a:ext>
            </a:extLst>
          </p:cNvPr>
          <p:cNvSpPr>
            <a:spLocks noGrp="1"/>
          </p:cNvSpPr>
          <p:nvPr>
            <p:ph type="ftr" sz="quarter" idx="14"/>
          </p:nvPr>
        </p:nvSpPr>
        <p:spPr/>
        <p:txBody>
          <a:bodyPr/>
          <a:lstStyle/>
          <a:p>
            <a:r>
              <a:rPr lang="en-US"/>
              <a:t>info.plinqit.com</a:t>
            </a:r>
            <a:endParaRPr lang="en-US" dirty="0"/>
          </a:p>
        </p:txBody>
      </p:sp>
      <p:sp>
        <p:nvSpPr>
          <p:cNvPr id="14" name="Slide Number Placeholder 13">
            <a:extLst>
              <a:ext uri="{FF2B5EF4-FFF2-40B4-BE49-F238E27FC236}">
                <a16:creationId xmlns:a16="http://schemas.microsoft.com/office/drawing/2014/main" id="{1E3AE914-E4AD-0875-CFC2-E50879208E9F}"/>
              </a:ext>
            </a:extLst>
          </p:cNvPr>
          <p:cNvSpPr>
            <a:spLocks noGrp="1"/>
          </p:cNvSpPr>
          <p:nvPr>
            <p:ph type="sldNum" sz="quarter" idx="15"/>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1054713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and Content" preserve="1">
  <p:cSld name="1_Title and Content">
    <p:bg>
      <p:bgPr>
        <a:solidFill>
          <a:schemeClr val="bg1"/>
        </a:solidFill>
        <a:effectLst/>
      </p:bgPr>
    </p:bg>
    <p:spTree>
      <p:nvGrpSpPr>
        <p:cNvPr id="1" name="Shape 36"/>
        <p:cNvGrpSpPr/>
        <p:nvPr/>
      </p:nvGrpSpPr>
      <p:grpSpPr>
        <a:xfrm>
          <a:off x="0" y="0"/>
          <a:ext cx="0" cy="0"/>
          <a:chOff x="0" y="0"/>
          <a:chExt cx="0" cy="0"/>
        </a:xfrm>
      </p:grpSpPr>
      <p:sp>
        <p:nvSpPr>
          <p:cNvPr id="37" name="Google Shape;37;p21"/>
          <p:cNvSpPr/>
          <p:nvPr/>
        </p:nvSpPr>
        <p:spPr>
          <a:xfrm>
            <a:off x="0" y="0"/>
            <a:ext cx="12201625" cy="1420814"/>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38" name="Google Shape;38;p21"/>
          <p:cNvSpPr txBox="1">
            <a:spLocks noGrp="1"/>
          </p:cNvSpPr>
          <p:nvPr>
            <p:ph type="body" idx="1"/>
          </p:nvPr>
        </p:nvSpPr>
        <p:spPr>
          <a:xfrm>
            <a:off x="596347" y="1600200"/>
            <a:ext cx="10972799" cy="457676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rgbClr val="55565A"/>
              </a:buClr>
              <a:buSzPts val="2400"/>
              <a:buChar char="•"/>
              <a:defRPr b="0" i="0">
                <a:latin typeface="Lato"/>
                <a:ea typeface="Lato"/>
                <a:cs typeface="Lato"/>
                <a:sym typeface="Lato"/>
              </a:defRPr>
            </a:lvl1pPr>
            <a:lvl2pPr marL="914400" lvl="1" indent="-355600" algn="l">
              <a:lnSpc>
                <a:spcPct val="90000"/>
              </a:lnSpc>
              <a:spcBef>
                <a:spcPts val="500"/>
              </a:spcBef>
              <a:spcAft>
                <a:spcPts val="0"/>
              </a:spcAft>
              <a:buClr>
                <a:srgbClr val="55565A"/>
              </a:buClr>
              <a:buSzPts val="2000"/>
              <a:buChar char="•"/>
              <a:defRPr b="0" i="0">
                <a:latin typeface="Lato"/>
                <a:ea typeface="Lato"/>
                <a:cs typeface="Lato"/>
                <a:sym typeface="Lato"/>
              </a:defRPr>
            </a:lvl2pPr>
            <a:lvl3pPr marL="1371600" lvl="2" indent="-342900" algn="l">
              <a:lnSpc>
                <a:spcPct val="90000"/>
              </a:lnSpc>
              <a:spcBef>
                <a:spcPts val="500"/>
              </a:spcBef>
              <a:spcAft>
                <a:spcPts val="0"/>
              </a:spcAft>
              <a:buClr>
                <a:srgbClr val="55565A"/>
              </a:buClr>
              <a:buSzPts val="1800"/>
              <a:buChar char="•"/>
              <a:defRPr b="0" i="0">
                <a:latin typeface="Lato"/>
                <a:ea typeface="Lato"/>
                <a:cs typeface="Lato"/>
                <a:sym typeface="Lato"/>
              </a:defRPr>
            </a:lvl3pPr>
            <a:lvl4pPr marL="1828800" lvl="3" indent="-330200" algn="l">
              <a:lnSpc>
                <a:spcPct val="90000"/>
              </a:lnSpc>
              <a:spcBef>
                <a:spcPts val="500"/>
              </a:spcBef>
              <a:spcAft>
                <a:spcPts val="0"/>
              </a:spcAft>
              <a:buClr>
                <a:srgbClr val="55565A"/>
              </a:buClr>
              <a:buSzPts val="1600"/>
              <a:buChar char="•"/>
              <a:defRPr b="0" i="0">
                <a:latin typeface="Lato"/>
                <a:ea typeface="Lato"/>
                <a:cs typeface="Lato"/>
                <a:sym typeface="Lato"/>
              </a:defRPr>
            </a:lvl4pPr>
            <a:lvl5pPr marL="2286000" lvl="4" indent="-317500" algn="l">
              <a:lnSpc>
                <a:spcPct val="90000"/>
              </a:lnSpc>
              <a:spcBef>
                <a:spcPts val="500"/>
              </a:spcBef>
              <a:spcAft>
                <a:spcPts val="0"/>
              </a:spcAft>
              <a:buClr>
                <a:srgbClr val="55565A"/>
              </a:buClr>
              <a:buSzPts val="1400"/>
              <a:buChar char="•"/>
              <a:defRPr b="0" i="0">
                <a:latin typeface="Lato"/>
                <a:ea typeface="Lato"/>
                <a:cs typeface="Lato"/>
                <a:sym typeface="La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9" name="Google Shape;39;p21"/>
          <p:cNvSpPr/>
          <p:nvPr/>
        </p:nvSpPr>
        <p:spPr>
          <a:xfrm>
            <a:off x="-18067" y="-29370"/>
            <a:ext cx="12232392" cy="1420814"/>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Lato"/>
              <a:ea typeface="Lato"/>
              <a:cs typeface="Lato"/>
              <a:sym typeface="Lato"/>
            </a:endParaRPr>
          </a:p>
        </p:txBody>
      </p:sp>
      <p:sp>
        <p:nvSpPr>
          <p:cNvPr id="43" name="Google Shape;43;p21"/>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solidFill>
                  <a:schemeClr val="bg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 name="Date Placeholder 1">
            <a:extLst>
              <a:ext uri="{FF2B5EF4-FFF2-40B4-BE49-F238E27FC236}">
                <a16:creationId xmlns:a16="http://schemas.microsoft.com/office/drawing/2014/main" id="{0D0965B2-5593-C205-3075-76F9D12B84BF}"/>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CDAC1F57-AE82-1E1C-255B-E55B9D88E0A4}"/>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67DC95BC-377B-039D-EC37-0667FEE4B588}"/>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49939239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95A65498-0D74-6D41-80B0-690192B830AB}"/>
              </a:ext>
            </a:extLst>
          </p:cNvPr>
          <p:cNvSpPr/>
          <p:nvPr/>
        </p:nvSpPr>
        <p:spPr>
          <a:xfrm>
            <a:off x="0" y="0"/>
            <a:ext cx="12201625" cy="1420814"/>
          </a:xfrm>
          <a:custGeom>
            <a:avLst/>
            <a:gdLst>
              <a:gd name="connsiteX0" fmla="*/ 9625 w 12195208"/>
              <a:gd name="connsiteY0" fmla="*/ 0 h 5861785"/>
              <a:gd name="connsiteX1" fmla="*/ 12195208 w 12195208"/>
              <a:gd name="connsiteY1" fmla="*/ 0 h 5861785"/>
              <a:gd name="connsiteX2" fmla="*/ 12195208 w 12195208"/>
              <a:gd name="connsiteY2" fmla="*/ 4302493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 name="connsiteX0" fmla="*/ 9625 w 12195208"/>
              <a:gd name="connsiteY0" fmla="*/ 0 h 5861785"/>
              <a:gd name="connsiteX1" fmla="*/ 12195208 w 12195208"/>
              <a:gd name="connsiteY1" fmla="*/ 0 h 5861785"/>
              <a:gd name="connsiteX2" fmla="*/ 12195208 w 12195208"/>
              <a:gd name="connsiteY2" fmla="*/ 4706754 h 5861785"/>
              <a:gd name="connsiteX3" fmla="*/ 0 w 12195208"/>
              <a:gd name="connsiteY3" fmla="*/ 5861785 h 5861785"/>
              <a:gd name="connsiteX4" fmla="*/ 9625 w 12195208"/>
              <a:gd name="connsiteY4" fmla="*/ 0 h 5861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5208" h="5861785">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Lato" panose="020F0502020204030203" pitchFamily="34" charset="0"/>
            </a:endParaRPr>
          </a:p>
        </p:txBody>
      </p:sp>
      <p:sp>
        <p:nvSpPr>
          <p:cNvPr id="3" name="Content Placeholder 2">
            <a:extLst>
              <a:ext uri="{FF2B5EF4-FFF2-40B4-BE49-F238E27FC236}">
                <a16:creationId xmlns:a16="http://schemas.microsoft.com/office/drawing/2014/main" id="{815BB6AA-9511-3A46-9B1A-4274D17FA10E}"/>
              </a:ext>
            </a:extLst>
          </p:cNvPr>
          <p:cNvSpPr>
            <a:spLocks noGrp="1"/>
          </p:cNvSpPr>
          <p:nvPr>
            <p:ph sz="half" idx="1"/>
          </p:nvPr>
        </p:nvSpPr>
        <p:spPr>
          <a:xfrm>
            <a:off x="596348" y="1600200"/>
            <a:ext cx="5423452" cy="4576763"/>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4950309F-17C9-0342-BC6D-D168335F08B5}"/>
              </a:ext>
            </a:extLst>
          </p:cNvPr>
          <p:cNvSpPr>
            <a:spLocks noGrp="1"/>
          </p:cNvSpPr>
          <p:nvPr>
            <p:ph sz="half" idx="2"/>
          </p:nvPr>
        </p:nvSpPr>
        <p:spPr>
          <a:xfrm>
            <a:off x="6172200" y="1600200"/>
            <a:ext cx="5396946" cy="4576763"/>
          </a:xfrm>
        </p:spPr>
        <p:txBody>
          <a:bodyPr/>
          <a:lstStyle>
            <a:lvl1pPr>
              <a:defRPr b="0" i="0">
                <a:latin typeface="Lato" panose="020F0502020204030203" pitchFamily="34" charset="0"/>
              </a:defRPr>
            </a:lvl1pPr>
            <a:lvl2pPr>
              <a:defRPr b="0" i="0">
                <a:latin typeface="Lato" panose="020F0502020204030203" pitchFamily="34" charset="0"/>
              </a:defRPr>
            </a:lvl2pPr>
            <a:lvl3pPr>
              <a:defRPr b="0" i="0">
                <a:latin typeface="Lato" panose="020F0502020204030203" pitchFamily="34" charset="0"/>
              </a:defRPr>
            </a:lvl3pPr>
            <a:lvl4pPr>
              <a:defRPr b="0" i="0">
                <a:latin typeface="Lato" panose="020F0502020204030203" pitchFamily="34" charset="0"/>
              </a:defRPr>
            </a:lvl4pPr>
            <a:lvl5pPr>
              <a:defRPr b="0" i="0">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itle 4">
            <a:extLst>
              <a:ext uri="{FF2B5EF4-FFF2-40B4-BE49-F238E27FC236}">
                <a16:creationId xmlns:a16="http://schemas.microsoft.com/office/drawing/2014/main" id="{A329EAD3-7D38-6D22-68DD-4AB27427CB18}"/>
              </a:ext>
            </a:extLst>
          </p:cNvPr>
          <p:cNvSpPr>
            <a:spLocks noGrp="1"/>
          </p:cNvSpPr>
          <p:nvPr>
            <p:ph type="title"/>
          </p:nvPr>
        </p:nvSpPr>
        <p:spPr>
          <a:xfrm>
            <a:off x="596347" y="228601"/>
            <a:ext cx="10972799" cy="838200"/>
          </a:xfrm>
          <a:prstGeom prst="rect">
            <a:avLst/>
          </a:prstGeom>
        </p:spPr>
        <p:txBody>
          <a:bodyPr/>
          <a:lstStyle/>
          <a:p>
            <a:r>
              <a:rPr lang="en-US" dirty="0"/>
              <a:t>Click to edit Master title style</a:t>
            </a:r>
          </a:p>
        </p:txBody>
      </p:sp>
      <p:sp>
        <p:nvSpPr>
          <p:cNvPr id="8" name="Date Placeholder 7">
            <a:extLst>
              <a:ext uri="{FF2B5EF4-FFF2-40B4-BE49-F238E27FC236}">
                <a16:creationId xmlns:a16="http://schemas.microsoft.com/office/drawing/2014/main" id="{746DF651-C468-96D1-4EEC-8D73E7631E82}"/>
              </a:ext>
            </a:extLst>
          </p:cNvPr>
          <p:cNvSpPr>
            <a:spLocks noGrp="1"/>
          </p:cNvSpPr>
          <p:nvPr>
            <p:ph type="dt" idx="10"/>
          </p:nvPr>
        </p:nvSpPr>
        <p:spPr/>
        <p:txBody>
          <a:bodyPr/>
          <a:lstStyle/>
          <a:p>
            <a:r>
              <a:rPr lang="en-US"/>
              <a:t>Confidential</a:t>
            </a:r>
          </a:p>
        </p:txBody>
      </p:sp>
      <p:sp>
        <p:nvSpPr>
          <p:cNvPr id="10" name="Footer Placeholder 9">
            <a:extLst>
              <a:ext uri="{FF2B5EF4-FFF2-40B4-BE49-F238E27FC236}">
                <a16:creationId xmlns:a16="http://schemas.microsoft.com/office/drawing/2014/main" id="{6CF8CA65-B9D4-D148-2971-846754EF9C57}"/>
              </a:ext>
            </a:extLst>
          </p:cNvPr>
          <p:cNvSpPr>
            <a:spLocks noGrp="1"/>
          </p:cNvSpPr>
          <p:nvPr>
            <p:ph type="ftr" sz="quarter" idx="11"/>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7E01C2D2-C545-694F-6FEC-D4EA5E1C1625}"/>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2405215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wo Content" preserve="1" userDrawn="1">
  <p:cSld name="2_Two Content">
    <p:spTree>
      <p:nvGrpSpPr>
        <p:cNvPr id="1" name="Shape 60"/>
        <p:cNvGrpSpPr/>
        <p:nvPr/>
      </p:nvGrpSpPr>
      <p:grpSpPr>
        <a:xfrm>
          <a:off x="0" y="0"/>
          <a:ext cx="0" cy="0"/>
          <a:chOff x="0" y="0"/>
          <a:chExt cx="0" cy="0"/>
        </a:xfrm>
      </p:grpSpPr>
      <p:sp>
        <p:nvSpPr>
          <p:cNvPr id="61" name="Google Shape;61;p21"/>
          <p:cNvSpPr/>
          <p:nvPr/>
        </p:nvSpPr>
        <p:spPr>
          <a:xfrm>
            <a:off x="0" y="4011"/>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Content Placeholder 2">
            <a:extLst>
              <a:ext uri="{FF2B5EF4-FFF2-40B4-BE49-F238E27FC236}">
                <a16:creationId xmlns:a16="http://schemas.microsoft.com/office/drawing/2014/main" id="{27D81690-0F96-AB39-CFE6-C98988973A77}"/>
              </a:ext>
            </a:extLst>
          </p:cNvPr>
          <p:cNvSpPr>
            <a:spLocks noGrp="1"/>
          </p:cNvSpPr>
          <p:nvPr>
            <p:ph idx="13"/>
          </p:nvPr>
        </p:nvSpPr>
        <p:spPr>
          <a:xfrm rot="16200000" flipH="1">
            <a:off x="5366084" y="28073"/>
            <a:ext cx="6870032" cy="6781800"/>
          </a:xfrm>
          <a:prstGeom prst="flowChartManualInput">
            <a:avLst/>
          </a:prstGeom>
          <a:solidFill>
            <a:srgbClr val="55565A"/>
          </a:solidFill>
        </p:spPr>
        <p:txBody>
          <a:bodyPr>
            <a:noAutofit/>
          </a:bodyPr>
          <a:lstStyle>
            <a:lvl1pPr>
              <a:defRPr b="0" i="0">
                <a:noFill/>
                <a:latin typeface="Lato" panose="020F0502020204030203" pitchFamily="34" charset="0"/>
              </a:defRPr>
            </a:lvl1pPr>
            <a:lvl2pPr>
              <a:defRPr b="0" i="0">
                <a:noFill/>
                <a:latin typeface="Lato" panose="020F0502020204030203" pitchFamily="34" charset="0"/>
              </a:defRPr>
            </a:lvl2pPr>
            <a:lvl3pPr>
              <a:defRPr b="0" i="0">
                <a:noFill/>
                <a:latin typeface="Lato" panose="020F0502020204030203" pitchFamily="34" charset="0"/>
              </a:defRPr>
            </a:lvl3pPr>
            <a:lvl4pPr>
              <a:defRPr b="0" i="0">
                <a:noFill/>
                <a:latin typeface="Lato" panose="020F0502020204030203" pitchFamily="34" charset="0"/>
              </a:defRPr>
            </a:lvl4pPr>
            <a:lvl5pPr>
              <a:defRPr b="0" i="0">
                <a:noFill/>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3" name="Google Shape;63;p21"/>
          <p:cNvSpPr txBox="1">
            <a:spLocks noGrp="1"/>
          </p:cNvSpPr>
          <p:nvPr>
            <p:ph type="body" idx="1"/>
          </p:nvPr>
        </p:nvSpPr>
        <p:spPr>
          <a:xfrm>
            <a:off x="596350" y="1600201"/>
            <a:ext cx="5423452" cy="4576763"/>
          </a:xfrm>
          <a:prstGeom prst="rect">
            <a:avLst/>
          </a:prstGeom>
          <a:noFill/>
          <a:ln>
            <a:noFill/>
          </a:ln>
        </p:spPr>
        <p:txBody>
          <a:bodyPr spcFirstLastPara="1" wrap="square" lIns="91420" tIns="45698" rIns="91420" bIns="45698" anchor="t" anchorCtr="0">
            <a:normAutofit/>
          </a:bodyPr>
          <a:lstStyle>
            <a:lvl1pPr marL="457178" lvl="0" indent="-342882" algn="l">
              <a:lnSpc>
                <a:spcPct val="90000"/>
              </a:lnSpc>
              <a:spcBef>
                <a:spcPts val="1000"/>
              </a:spcBef>
              <a:spcAft>
                <a:spcPts val="0"/>
              </a:spcAft>
              <a:buClr>
                <a:srgbClr val="55565A"/>
              </a:buClr>
              <a:buSzPts val="1800"/>
              <a:buChar char="•"/>
              <a:defRPr b="0" i="0">
                <a:latin typeface="Lato" panose="020F0502020204030203" pitchFamily="34" charset="0"/>
              </a:defRPr>
            </a:lvl1pPr>
            <a:lvl2pPr marL="914354" lvl="1" indent="-342882" algn="l">
              <a:lnSpc>
                <a:spcPct val="90000"/>
              </a:lnSpc>
              <a:spcBef>
                <a:spcPts val="500"/>
              </a:spcBef>
              <a:spcAft>
                <a:spcPts val="0"/>
              </a:spcAft>
              <a:buClr>
                <a:srgbClr val="55565A"/>
              </a:buClr>
              <a:buSzPts val="1800"/>
              <a:buChar char="•"/>
              <a:defRPr/>
            </a:lvl2pPr>
            <a:lvl3pPr marL="1371532" lvl="2" indent="-342882" algn="l">
              <a:lnSpc>
                <a:spcPct val="90000"/>
              </a:lnSpc>
              <a:spcBef>
                <a:spcPts val="500"/>
              </a:spcBef>
              <a:spcAft>
                <a:spcPts val="0"/>
              </a:spcAft>
              <a:buClr>
                <a:srgbClr val="55565A"/>
              </a:buClr>
              <a:buSzPts val="1800"/>
              <a:buChar char="•"/>
              <a:defRPr/>
            </a:lvl3pPr>
            <a:lvl4pPr marL="1828709" lvl="3" indent="-342882" algn="l">
              <a:lnSpc>
                <a:spcPct val="90000"/>
              </a:lnSpc>
              <a:spcBef>
                <a:spcPts val="500"/>
              </a:spcBef>
              <a:spcAft>
                <a:spcPts val="0"/>
              </a:spcAft>
              <a:buClr>
                <a:srgbClr val="55565A"/>
              </a:buClr>
              <a:buSzPts val="1800"/>
              <a:buChar char="•"/>
              <a:defRPr/>
            </a:lvl4pPr>
            <a:lvl5pPr marL="2285886" lvl="4" indent="-342882" algn="l">
              <a:lnSpc>
                <a:spcPct val="90000"/>
              </a:lnSpc>
              <a:spcBef>
                <a:spcPts val="500"/>
              </a:spcBef>
              <a:spcAft>
                <a:spcPts val="0"/>
              </a:spcAft>
              <a:buClr>
                <a:srgbClr val="55565A"/>
              </a:buClr>
              <a:buSzPts val="1800"/>
              <a:buChar char="•"/>
              <a:defRPr/>
            </a:lvl5pPr>
            <a:lvl6pPr marL="2743062" lvl="5" indent="-342882" algn="l">
              <a:lnSpc>
                <a:spcPct val="90000"/>
              </a:lnSpc>
              <a:spcBef>
                <a:spcPts val="500"/>
              </a:spcBef>
              <a:spcAft>
                <a:spcPts val="0"/>
              </a:spcAft>
              <a:buClr>
                <a:schemeClr val="dk1"/>
              </a:buClr>
              <a:buSzPts val="1800"/>
              <a:buChar char="•"/>
              <a:defRPr/>
            </a:lvl6pPr>
            <a:lvl7pPr marL="3200240" lvl="6" indent="-342882" algn="l">
              <a:lnSpc>
                <a:spcPct val="90000"/>
              </a:lnSpc>
              <a:spcBef>
                <a:spcPts val="500"/>
              </a:spcBef>
              <a:spcAft>
                <a:spcPts val="0"/>
              </a:spcAft>
              <a:buClr>
                <a:schemeClr val="dk1"/>
              </a:buClr>
              <a:buSzPts val="1800"/>
              <a:buChar char="•"/>
              <a:defRPr/>
            </a:lvl7pPr>
            <a:lvl8pPr marL="3657418" lvl="7" indent="-342882" algn="l">
              <a:lnSpc>
                <a:spcPct val="90000"/>
              </a:lnSpc>
              <a:spcBef>
                <a:spcPts val="500"/>
              </a:spcBef>
              <a:spcAft>
                <a:spcPts val="0"/>
              </a:spcAft>
              <a:buClr>
                <a:schemeClr val="dk1"/>
              </a:buClr>
              <a:buSzPts val="1800"/>
              <a:buChar char="•"/>
              <a:defRPr/>
            </a:lvl8pPr>
            <a:lvl9pPr marL="4114594" lvl="8" indent="-342882" algn="l">
              <a:lnSpc>
                <a:spcPct val="90000"/>
              </a:lnSpc>
              <a:spcBef>
                <a:spcPts val="500"/>
              </a:spcBef>
              <a:spcAft>
                <a:spcPts val="0"/>
              </a:spcAft>
              <a:buClr>
                <a:schemeClr val="dk1"/>
              </a:buClr>
              <a:buSzPts val="1800"/>
              <a:buChar char="•"/>
              <a:defRPr/>
            </a:lvl9pPr>
          </a:lstStyle>
          <a:p>
            <a:pPr lvl="0"/>
            <a:r>
              <a:rPr lang="en-US" dirty="0"/>
              <a:t>Click to edit Master text styles</a:t>
            </a:r>
          </a:p>
        </p:txBody>
      </p:sp>
      <p:sp>
        <p:nvSpPr>
          <p:cNvPr id="3" name="Title 2">
            <a:extLst>
              <a:ext uri="{FF2B5EF4-FFF2-40B4-BE49-F238E27FC236}">
                <a16:creationId xmlns:a16="http://schemas.microsoft.com/office/drawing/2014/main" id="{6D34A40D-3D2F-457B-1FE8-A275F34D6C34}"/>
              </a:ext>
            </a:extLst>
          </p:cNvPr>
          <p:cNvSpPr>
            <a:spLocks noGrp="1"/>
          </p:cNvSpPr>
          <p:nvPr>
            <p:ph type="title"/>
          </p:nvPr>
        </p:nvSpPr>
        <p:spPr>
          <a:xfrm>
            <a:off x="596347" y="228601"/>
            <a:ext cx="5804453" cy="1192214"/>
          </a:xfrm>
          <a:prstGeom prst="rect">
            <a:avLst/>
          </a:prstGeom>
        </p:spPr>
        <p:txBody>
          <a:bodyPr/>
          <a:lstStyle/>
          <a:p>
            <a:r>
              <a:rPr lang="en-US" dirty="0"/>
              <a:t>Click to edit Master title style</a:t>
            </a:r>
          </a:p>
        </p:txBody>
      </p:sp>
      <p:sp>
        <p:nvSpPr>
          <p:cNvPr id="6" name="Date Placeholder 5">
            <a:extLst>
              <a:ext uri="{FF2B5EF4-FFF2-40B4-BE49-F238E27FC236}">
                <a16:creationId xmlns:a16="http://schemas.microsoft.com/office/drawing/2014/main" id="{8086912A-90A1-580D-AE0D-D0C86BCE3275}"/>
              </a:ext>
            </a:extLst>
          </p:cNvPr>
          <p:cNvSpPr>
            <a:spLocks noGrp="1"/>
          </p:cNvSpPr>
          <p:nvPr>
            <p:ph type="dt" idx="14"/>
          </p:nvPr>
        </p:nvSpPr>
        <p:spPr/>
        <p:txBody>
          <a:bodyPr/>
          <a:lstStyle/>
          <a:p>
            <a:r>
              <a:rPr lang="en-US"/>
              <a:t>Confidential</a:t>
            </a:r>
          </a:p>
        </p:txBody>
      </p:sp>
      <p:sp>
        <p:nvSpPr>
          <p:cNvPr id="7" name="Footer Placeholder 6">
            <a:extLst>
              <a:ext uri="{FF2B5EF4-FFF2-40B4-BE49-F238E27FC236}">
                <a16:creationId xmlns:a16="http://schemas.microsoft.com/office/drawing/2014/main" id="{DADBB8BB-1014-1570-1E08-384EF0299157}"/>
              </a:ext>
            </a:extLst>
          </p:cNvPr>
          <p:cNvSpPr>
            <a:spLocks noGrp="1"/>
          </p:cNvSpPr>
          <p:nvPr>
            <p:ph type="ftr" sz="quarter" idx="15"/>
          </p:nvPr>
        </p:nvSpPr>
        <p:spPr/>
        <p:txBody>
          <a:bodyPr/>
          <a:lstStyle>
            <a:lvl1pPr>
              <a:defRPr>
                <a:solidFill>
                  <a:schemeClr val="bg1"/>
                </a:solidFill>
              </a:defRPr>
            </a:lvl1pPr>
          </a:lstStyle>
          <a:p>
            <a:r>
              <a:rPr lang="en-US"/>
              <a:t>info.plinqit.com</a:t>
            </a:r>
            <a:endParaRPr lang="en-US" dirty="0"/>
          </a:p>
        </p:txBody>
      </p:sp>
      <p:sp>
        <p:nvSpPr>
          <p:cNvPr id="9" name="Slide Number Placeholder 8">
            <a:extLst>
              <a:ext uri="{FF2B5EF4-FFF2-40B4-BE49-F238E27FC236}">
                <a16:creationId xmlns:a16="http://schemas.microsoft.com/office/drawing/2014/main" id="{079A74D6-77E4-FBA8-6F1B-DB16C10D5029}"/>
              </a:ext>
            </a:extLst>
          </p:cNvPr>
          <p:cNvSpPr>
            <a:spLocks noGrp="1"/>
          </p:cNvSpPr>
          <p:nvPr>
            <p:ph type="sldNum" sz="quarter" idx="16"/>
          </p:nvPr>
        </p:nvSpPr>
        <p:spPr/>
        <p:txBody>
          <a:bodyPr/>
          <a:lstStyle>
            <a:lvl1pPr>
              <a:defRPr>
                <a:solidFill>
                  <a:schemeClr val="bg1"/>
                </a:solidFill>
              </a:defRPr>
            </a:lvl1p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638924677"/>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wo Content" preserve="1" userDrawn="1">
  <p:cSld name="2_Two Content">
    <p:spTree>
      <p:nvGrpSpPr>
        <p:cNvPr id="1" name="Shape 60"/>
        <p:cNvGrpSpPr/>
        <p:nvPr/>
      </p:nvGrpSpPr>
      <p:grpSpPr>
        <a:xfrm>
          <a:off x="0" y="0"/>
          <a:ext cx="0" cy="0"/>
          <a:chOff x="0" y="0"/>
          <a:chExt cx="0" cy="0"/>
        </a:xfrm>
      </p:grpSpPr>
      <p:sp>
        <p:nvSpPr>
          <p:cNvPr id="61" name="Google Shape;61;p21"/>
          <p:cNvSpPr/>
          <p:nvPr/>
        </p:nvSpPr>
        <p:spPr>
          <a:xfrm>
            <a:off x="0" y="4011"/>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Content Placeholder 2">
            <a:extLst>
              <a:ext uri="{FF2B5EF4-FFF2-40B4-BE49-F238E27FC236}">
                <a16:creationId xmlns:a16="http://schemas.microsoft.com/office/drawing/2014/main" id="{27D81690-0F96-AB39-CFE6-C98988973A77}"/>
              </a:ext>
            </a:extLst>
          </p:cNvPr>
          <p:cNvSpPr>
            <a:spLocks noGrp="1"/>
          </p:cNvSpPr>
          <p:nvPr>
            <p:ph idx="13"/>
          </p:nvPr>
        </p:nvSpPr>
        <p:spPr>
          <a:xfrm rot="16200000" flipH="1">
            <a:off x="5747084" y="409073"/>
            <a:ext cx="6870032" cy="6019800"/>
          </a:xfrm>
          <a:prstGeom prst="rect">
            <a:avLst/>
          </a:prstGeom>
          <a:solidFill>
            <a:srgbClr val="55565A"/>
          </a:solidFill>
        </p:spPr>
        <p:txBody>
          <a:bodyPr>
            <a:noAutofit/>
          </a:bodyPr>
          <a:lstStyle>
            <a:lvl1pPr>
              <a:defRPr b="0" i="0">
                <a:noFill/>
                <a:latin typeface="Lato" panose="020F0502020204030203" pitchFamily="34" charset="0"/>
              </a:defRPr>
            </a:lvl1pPr>
            <a:lvl2pPr>
              <a:defRPr b="0" i="0">
                <a:noFill/>
                <a:latin typeface="Lato" panose="020F0502020204030203" pitchFamily="34" charset="0"/>
              </a:defRPr>
            </a:lvl2pPr>
            <a:lvl3pPr>
              <a:defRPr b="0" i="0">
                <a:noFill/>
                <a:latin typeface="Lato" panose="020F0502020204030203" pitchFamily="34" charset="0"/>
              </a:defRPr>
            </a:lvl3pPr>
            <a:lvl4pPr>
              <a:defRPr b="0" i="0">
                <a:noFill/>
                <a:latin typeface="Lato" panose="020F0502020204030203" pitchFamily="34" charset="0"/>
              </a:defRPr>
            </a:lvl4pPr>
            <a:lvl5pPr>
              <a:defRPr b="0" i="0">
                <a:noFill/>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3" name="Google Shape;63;p21"/>
          <p:cNvSpPr txBox="1">
            <a:spLocks noGrp="1"/>
          </p:cNvSpPr>
          <p:nvPr>
            <p:ph type="body" idx="1"/>
          </p:nvPr>
        </p:nvSpPr>
        <p:spPr>
          <a:xfrm>
            <a:off x="596350" y="1600201"/>
            <a:ext cx="5423452" cy="4576763"/>
          </a:xfrm>
          <a:prstGeom prst="rect">
            <a:avLst/>
          </a:prstGeom>
          <a:noFill/>
          <a:ln>
            <a:noFill/>
          </a:ln>
        </p:spPr>
        <p:txBody>
          <a:bodyPr spcFirstLastPara="1" wrap="square" lIns="91420" tIns="45698" rIns="91420" bIns="45698" anchor="t" anchorCtr="0">
            <a:normAutofit/>
          </a:bodyPr>
          <a:lstStyle>
            <a:lvl1pPr marL="457178" lvl="0" indent="-342882" algn="l">
              <a:lnSpc>
                <a:spcPct val="90000"/>
              </a:lnSpc>
              <a:spcBef>
                <a:spcPts val="1000"/>
              </a:spcBef>
              <a:spcAft>
                <a:spcPts val="0"/>
              </a:spcAft>
              <a:buClr>
                <a:srgbClr val="55565A"/>
              </a:buClr>
              <a:buSzPts val="1800"/>
              <a:buChar char="•"/>
              <a:defRPr b="0" i="0">
                <a:latin typeface="Lato" panose="020F0502020204030203" pitchFamily="34" charset="0"/>
              </a:defRPr>
            </a:lvl1pPr>
            <a:lvl2pPr marL="914354" lvl="1" indent="-342882" algn="l">
              <a:lnSpc>
                <a:spcPct val="90000"/>
              </a:lnSpc>
              <a:spcBef>
                <a:spcPts val="500"/>
              </a:spcBef>
              <a:spcAft>
                <a:spcPts val="0"/>
              </a:spcAft>
              <a:buClr>
                <a:srgbClr val="55565A"/>
              </a:buClr>
              <a:buSzPts val="1800"/>
              <a:buChar char="•"/>
              <a:defRPr/>
            </a:lvl2pPr>
            <a:lvl3pPr marL="1371532" lvl="2" indent="-342882" algn="l">
              <a:lnSpc>
                <a:spcPct val="90000"/>
              </a:lnSpc>
              <a:spcBef>
                <a:spcPts val="500"/>
              </a:spcBef>
              <a:spcAft>
                <a:spcPts val="0"/>
              </a:spcAft>
              <a:buClr>
                <a:srgbClr val="55565A"/>
              </a:buClr>
              <a:buSzPts val="1800"/>
              <a:buChar char="•"/>
              <a:defRPr/>
            </a:lvl3pPr>
            <a:lvl4pPr marL="1828709" lvl="3" indent="-342882" algn="l">
              <a:lnSpc>
                <a:spcPct val="90000"/>
              </a:lnSpc>
              <a:spcBef>
                <a:spcPts val="500"/>
              </a:spcBef>
              <a:spcAft>
                <a:spcPts val="0"/>
              </a:spcAft>
              <a:buClr>
                <a:srgbClr val="55565A"/>
              </a:buClr>
              <a:buSzPts val="1800"/>
              <a:buChar char="•"/>
              <a:defRPr/>
            </a:lvl4pPr>
            <a:lvl5pPr marL="2285886" lvl="4" indent="-342882" algn="l">
              <a:lnSpc>
                <a:spcPct val="90000"/>
              </a:lnSpc>
              <a:spcBef>
                <a:spcPts val="500"/>
              </a:spcBef>
              <a:spcAft>
                <a:spcPts val="0"/>
              </a:spcAft>
              <a:buClr>
                <a:srgbClr val="55565A"/>
              </a:buClr>
              <a:buSzPts val="1800"/>
              <a:buChar char="•"/>
              <a:defRPr/>
            </a:lvl5pPr>
            <a:lvl6pPr marL="2743062" lvl="5" indent="-342882" algn="l">
              <a:lnSpc>
                <a:spcPct val="90000"/>
              </a:lnSpc>
              <a:spcBef>
                <a:spcPts val="500"/>
              </a:spcBef>
              <a:spcAft>
                <a:spcPts val="0"/>
              </a:spcAft>
              <a:buClr>
                <a:schemeClr val="dk1"/>
              </a:buClr>
              <a:buSzPts val="1800"/>
              <a:buChar char="•"/>
              <a:defRPr/>
            </a:lvl6pPr>
            <a:lvl7pPr marL="3200240" lvl="6" indent="-342882" algn="l">
              <a:lnSpc>
                <a:spcPct val="90000"/>
              </a:lnSpc>
              <a:spcBef>
                <a:spcPts val="500"/>
              </a:spcBef>
              <a:spcAft>
                <a:spcPts val="0"/>
              </a:spcAft>
              <a:buClr>
                <a:schemeClr val="dk1"/>
              </a:buClr>
              <a:buSzPts val="1800"/>
              <a:buChar char="•"/>
              <a:defRPr/>
            </a:lvl7pPr>
            <a:lvl8pPr marL="3657418" lvl="7" indent="-342882" algn="l">
              <a:lnSpc>
                <a:spcPct val="90000"/>
              </a:lnSpc>
              <a:spcBef>
                <a:spcPts val="500"/>
              </a:spcBef>
              <a:spcAft>
                <a:spcPts val="0"/>
              </a:spcAft>
              <a:buClr>
                <a:schemeClr val="dk1"/>
              </a:buClr>
              <a:buSzPts val="1800"/>
              <a:buChar char="•"/>
              <a:defRPr/>
            </a:lvl8pPr>
            <a:lvl9pPr marL="4114594" lvl="8" indent="-342882" algn="l">
              <a:lnSpc>
                <a:spcPct val="90000"/>
              </a:lnSpc>
              <a:spcBef>
                <a:spcPts val="500"/>
              </a:spcBef>
              <a:spcAft>
                <a:spcPts val="0"/>
              </a:spcAft>
              <a:buClr>
                <a:schemeClr val="dk1"/>
              </a:buClr>
              <a:buSzPts val="1800"/>
              <a:buChar char="•"/>
              <a:defRPr/>
            </a:lvl9pPr>
          </a:lstStyle>
          <a:p>
            <a:pPr lvl="0"/>
            <a:r>
              <a:rPr lang="en-US" dirty="0"/>
              <a:t>Click to edit Master text styles</a:t>
            </a:r>
          </a:p>
        </p:txBody>
      </p:sp>
      <p:sp>
        <p:nvSpPr>
          <p:cNvPr id="5" name="Title 4">
            <a:extLst>
              <a:ext uri="{FF2B5EF4-FFF2-40B4-BE49-F238E27FC236}">
                <a16:creationId xmlns:a16="http://schemas.microsoft.com/office/drawing/2014/main" id="{19E5C3FB-30CC-FA8C-1084-0EC6CBA6AE0B}"/>
              </a:ext>
            </a:extLst>
          </p:cNvPr>
          <p:cNvSpPr>
            <a:spLocks noGrp="1"/>
          </p:cNvSpPr>
          <p:nvPr>
            <p:ph type="title"/>
          </p:nvPr>
        </p:nvSpPr>
        <p:spPr>
          <a:xfrm>
            <a:off x="596347" y="228601"/>
            <a:ext cx="5499653" cy="1192212"/>
          </a:xfrm>
          <a:prstGeom prst="rect">
            <a:avLst/>
          </a:prstGeom>
        </p:spPr>
        <p:txBody>
          <a:bodyPr/>
          <a:lstStyle/>
          <a:p>
            <a:r>
              <a:rPr lang="en-US" dirty="0"/>
              <a:t>Click to edit Master title style</a:t>
            </a:r>
          </a:p>
        </p:txBody>
      </p:sp>
      <p:sp>
        <p:nvSpPr>
          <p:cNvPr id="4" name="Date Placeholder 3">
            <a:extLst>
              <a:ext uri="{FF2B5EF4-FFF2-40B4-BE49-F238E27FC236}">
                <a16:creationId xmlns:a16="http://schemas.microsoft.com/office/drawing/2014/main" id="{10553F3B-6ACA-B346-7C32-955516DC8942}"/>
              </a:ext>
            </a:extLst>
          </p:cNvPr>
          <p:cNvSpPr>
            <a:spLocks noGrp="1"/>
          </p:cNvSpPr>
          <p:nvPr>
            <p:ph type="dt" idx="14"/>
          </p:nvPr>
        </p:nvSpPr>
        <p:spPr/>
        <p:txBody>
          <a:bodyPr/>
          <a:lstStyle/>
          <a:p>
            <a:r>
              <a:rPr lang="en-US"/>
              <a:t>Confidential</a:t>
            </a:r>
          </a:p>
        </p:txBody>
      </p:sp>
      <p:sp>
        <p:nvSpPr>
          <p:cNvPr id="8" name="Footer Placeholder 7">
            <a:extLst>
              <a:ext uri="{FF2B5EF4-FFF2-40B4-BE49-F238E27FC236}">
                <a16:creationId xmlns:a16="http://schemas.microsoft.com/office/drawing/2014/main" id="{460F616C-CE95-2885-3F49-3A9A4A12CA11}"/>
              </a:ext>
            </a:extLst>
          </p:cNvPr>
          <p:cNvSpPr>
            <a:spLocks noGrp="1"/>
          </p:cNvSpPr>
          <p:nvPr>
            <p:ph type="ftr" sz="quarter" idx="15"/>
          </p:nvPr>
        </p:nvSpPr>
        <p:spPr/>
        <p:txBody>
          <a:bodyPr/>
          <a:lstStyle>
            <a:lvl1pPr>
              <a:defRPr>
                <a:solidFill>
                  <a:schemeClr val="bg1"/>
                </a:solidFill>
              </a:defRPr>
            </a:lvl1pPr>
          </a:lstStyle>
          <a:p>
            <a:r>
              <a:rPr lang="en-US"/>
              <a:t>info.plinqit.com</a:t>
            </a:r>
            <a:endParaRPr lang="en-US" dirty="0"/>
          </a:p>
        </p:txBody>
      </p:sp>
      <p:sp>
        <p:nvSpPr>
          <p:cNvPr id="9" name="Slide Number Placeholder 8">
            <a:extLst>
              <a:ext uri="{FF2B5EF4-FFF2-40B4-BE49-F238E27FC236}">
                <a16:creationId xmlns:a16="http://schemas.microsoft.com/office/drawing/2014/main" id="{B8FF9E7F-98EE-F3DF-D94E-F601C8AEEDF9}"/>
              </a:ext>
            </a:extLst>
          </p:cNvPr>
          <p:cNvSpPr>
            <a:spLocks noGrp="1"/>
          </p:cNvSpPr>
          <p:nvPr>
            <p:ph type="sldNum" sz="quarter" idx="16"/>
          </p:nvPr>
        </p:nvSpPr>
        <p:spPr/>
        <p:txBody>
          <a:bodyPr/>
          <a:lstStyle>
            <a:lvl1pPr>
              <a:defRPr>
                <a:solidFill>
                  <a:schemeClr val="bg1"/>
                </a:solidFill>
              </a:defRPr>
            </a:lvl1p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96802239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wo Content" preserve="1" userDrawn="1">
  <p:cSld name="2_Two Content">
    <p:spTree>
      <p:nvGrpSpPr>
        <p:cNvPr id="1" name="Shape 60"/>
        <p:cNvGrpSpPr/>
        <p:nvPr/>
      </p:nvGrpSpPr>
      <p:grpSpPr>
        <a:xfrm>
          <a:off x="0" y="0"/>
          <a:ext cx="0" cy="0"/>
          <a:chOff x="0" y="0"/>
          <a:chExt cx="0" cy="0"/>
        </a:xfrm>
      </p:grpSpPr>
      <p:sp>
        <p:nvSpPr>
          <p:cNvPr id="61" name="Google Shape;61;p21"/>
          <p:cNvSpPr/>
          <p:nvPr/>
        </p:nvSpPr>
        <p:spPr>
          <a:xfrm>
            <a:off x="0" y="4011"/>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20" tIns="45698" rIns="91420" bIns="45698"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Calibri"/>
            </a:endParaRPr>
          </a:p>
        </p:txBody>
      </p:sp>
      <p:sp>
        <p:nvSpPr>
          <p:cNvPr id="2" name="Content Placeholder 2">
            <a:extLst>
              <a:ext uri="{FF2B5EF4-FFF2-40B4-BE49-F238E27FC236}">
                <a16:creationId xmlns:a16="http://schemas.microsoft.com/office/drawing/2014/main" id="{27D81690-0F96-AB39-CFE6-C98988973A77}"/>
              </a:ext>
            </a:extLst>
          </p:cNvPr>
          <p:cNvSpPr>
            <a:spLocks noGrp="1"/>
          </p:cNvSpPr>
          <p:nvPr>
            <p:ph idx="13"/>
          </p:nvPr>
        </p:nvSpPr>
        <p:spPr>
          <a:xfrm rot="16200000" flipH="1">
            <a:off x="6374918" y="758516"/>
            <a:ext cx="5122241" cy="5122238"/>
          </a:xfrm>
          <a:prstGeom prst="ellipse">
            <a:avLst/>
          </a:prstGeom>
          <a:solidFill>
            <a:srgbClr val="55565A"/>
          </a:solidFill>
        </p:spPr>
        <p:txBody>
          <a:bodyPr>
            <a:noAutofit/>
          </a:bodyPr>
          <a:lstStyle>
            <a:lvl1pPr>
              <a:defRPr b="0" i="0">
                <a:noFill/>
                <a:latin typeface="Lato" panose="020F0502020204030203" pitchFamily="34" charset="0"/>
              </a:defRPr>
            </a:lvl1pPr>
            <a:lvl2pPr>
              <a:defRPr b="0" i="0">
                <a:noFill/>
                <a:latin typeface="Lato" panose="020F0502020204030203" pitchFamily="34" charset="0"/>
              </a:defRPr>
            </a:lvl2pPr>
            <a:lvl3pPr>
              <a:defRPr b="0" i="0">
                <a:noFill/>
                <a:latin typeface="Lato" panose="020F0502020204030203" pitchFamily="34" charset="0"/>
              </a:defRPr>
            </a:lvl3pPr>
            <a:lvl4pPr>
              <a:defRPr b="0" i="0">
                <a:noFill/>
                <a:latin typeface="Lato" panose="020F0502020204030203" pitchFamily="34" charset="0"/>
              </a:defRPr>
            </a:lvl4pPr>
            <a:lvl5pPr>
              <a:defRPr b="0" i="0">
                <a:noFill/>
                <a:latin typeface="Lato" panose="020F0502020204030203"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3" name="Google Shape;63;p21"/>
          <p:cNvSpPr txBox="1">
            <a:spLocks noGrp="1"/>
          </p:cNvSpPr>
          <p:nvPr>
            <p:ph type="body" idx="1"/>
          </p:nvPr>
        </p:nvSpPr>
        <p:spPr>
          <a:xfrm>
            <a:off x="596350" y="1600201"/>
            <a:ext cx="5423452" cy="4576763"/>
          </a:xfrm>
          <a:prstGeom prst="rect">
            <a:avLst/>
          </a:prstGeom>
          <a:noFill/>
          <a:ln>
            <a:noFill/>
          </a:ln>
        </p:spPr>
        <p:txBody>
          <a:bodyPr spcFirstLastPara="1" wrap="square" lIns="91420" tIns="45698" rIns="91420" bIns="45698" anchor="t" anchorCtr="0">
            <a:normAutofit/>
          </a:bodyPr>
          <a:lstStyle>
            <a:lvl1pPr marL="457178" lvl="0" indent="-342882" algn="l">
              <a:lnSpc>
                <a:spcPct val="90000"/>
              </a:lnSpc>
              <a:spcBef>
                <a:spcPts val="1000"/>
              </a:spcBef>
              <a:spcAft>
                <a:spcPts val="0"/>
              </a:spcAft>
              <a:buClr>
                <a:srgbClr val="55565A"/>
              </a:buClr>
              <a:buSzPts val="1800"/>
              <a:buChar char="•"/>
              <a:defRPr b="0" i="0">
                <a:latin typeface="Lato" panose="020F0502020204030203" pitchFamily="34" charset="0"/>
              </a:defRPr>
            </a:lvl1pPr>
            <a:lvl2pPr marL="914354" lvl="1" indent="-342882" algn="l">
              <a:lnSpc>
                <a:spcPct val="90000"/>
              </a:lnSpc>
              <a:spcBef>
                <a:spcPts val="500"/>
              </a:spcBef>
              <a:spcAft>
                <a:spcPts val="0"/>
              </a:spcAft>
              <a:buClr>
                <a:srgbClr val="55565A"/>
              </a:buClr>
              <a:buSzPts val="1800"/>
              <a:buChar char="•"/>
              <a:defRPr/>
            </a:lvl2pPr>
            <a:lvl3pPr marL="1371532" lvl="2" indent="-342882" algn="l">
              <a:lnSpc>
                <a:spcPct val="90000"/>
              </a:lnSpc>
              <a:spcBef>
                <a:spcPts val="500"/>
              </a:spcBef>
              <a:spcAft>
                <a:spcPts val="0"/>
              </a:spcAft>
              <a:buClr>
                <a:srgbClr val="55565A"/>
              </a:buClr>
              <a:buSzPts val="1800"/>
              <a:buChar char="•"/>
              <a:defRPr/>
            </a:lvl3pPr>
            <a:lvl4pPr marL="1828709" lvl="3" indent="-342882" algn="l">
              <a:lnSpc>
                <a:spcPct val="90000"/>
              </a:lnSpc>
              <a:spcBef>
                <a:spcPts val="500"/>
              </a:spcBef>
              <a:spcAft>
                <a:spcPts val="0"/>
              </a:spcAft>
              <a:buClr>
                <a:srgbClr val="55565A"/>
              </a:buClr>
              <a:buSzPts val="1800"/>
              <a:buChar char="•"/>
              <a:defRPr/>
            </a:lvl4pPr>
            <a:lvl5pPr marL="2285886" lvl="4" indent="-342882" algn="l">
              <a:lnSpc>
                <a:spcPct val="90000"/>
              </a:lnSpc>
              <a:spcBef>
                <a:spcPts val="500"/>
              </a:spcBef>
              <a:spcAft>
                <a:spcPts val="0"/>
              </a:spcAft>
              <a:buClr>
                <a:srgbClr val="55565A"/>
              </a:buClr>
              <a:buSzPts val="1800"/>
              <a:buChar char="•"/>
              <a:defRPr/>
            </a:lvl5pPr>
            <a:lvl6pPr marL="2743062" lvl="5" indent="-342882" algn="l">
              <a:lnSpc>
                <a:spcPct val="90000"/>
              </a:lnSpc>
              <a:spcBef>
                <a:spcPts val="500"/>
              </a:spcBef>
              <a:spcAft>
                <a:spcPts val="0"/>
              </a:spcAft>
              <a:buClr>
                <a:schemeClr val="dk1"/>
              </a:buClr>
              <a:buSzPts val="1800"/>
              <a:buChar char="•"/>
              <a:defRPr/>
            </a:lvl6pPr>
            <a:lvl7pPr marL="3200240" lvl="6" indent="-342882" algn="l">
              <a:lnSpc>
                <a:spcPct val="90000"/>
              </a:lnSpc>
              <a:spcBef>
                <a:spcPts val="500"/>
              </a:spcBef>
              <a:spcAft>
                <a:spcPts val="0"/>
              </a:spcAft>
              <a:buClr>
                <a:schemeClr val="dk1"/>
              </a:buClr>
              <a:buSzPts val="1800"/>
              <a:buChar char="•"/>
              <a:defRPr/>
            </a:lvl7pPr>
            <a:lvl8pPr marL="3657418" lvl="7" indent="-342882" algn="l">
              <a:lnSpc>
                <a:spcPct val="90000"/>
              </a:lnSpc>
              <a:spcBef>
                <a:spcPts val="500"/>
              </a:spcBef>
              <a:spcAft>
                <a:spcPts val="0"/>
              </a:spcAft>
              <a:buClr>
                <a:schemeClr val="dk1"/>
              </a:buClr>
              <a:buSzPts val="1800"/>
              <a:buChar char="•"/>
              <a:defRPr/>
            </a:lvl8pPr>
            <a:lvl9pPr marL="4114594" lvl="8" indent="-342882" algn="l">
              <a:lnSpc>
                <a:spcPct val="90000"/>
              </a:lnSpc>
              <a:spcBef>
                <a:spcPts val="500"/>
              </a:spcBef>
              <a:spcAft>
                <a:spcPts val="0"/>
              </a:spcAft>
              <a:buClr>
                <a:schemeClr val="dk1"/>
              </a:buClr>
              <a:buSzPts val="1800"/>
              <a:buChar char="•"/>
              <a:defRPr/>
            </a:lvl9pPr>
          </a:lstStyle>
          <a:p>
            <a:pPr lvl="0"/>
            <a:r>
              <a:rPr lang="en-US" dirty="0"/>
              <a:t>Click to edit Master text styles</a:t>
            </a:r>
          </a:p>
        </p:txBody>
      </p:sp>
      <p:sp>
        <p:nvSpPr>
          <p:cNvPr id="6" name="!!Arc">
            <a:extLst>
              <a:ext uri="{FF2B5EF4-FFF2-40B4-BE49-F238E27FC236}">
                <a16:creationId xmlns:a16="http://schemas.microsoft.com/office/drawing/2014/main" id="{CD4DA3F5-50C0-375A-E7F9-F202CB5E6E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21189197" flipV="1">
            <a:off x="6261882" y="687822"/>
            <a:ext cx="5471147" cy="5471147"/>
          </a:xfrm>
          <a:prstGeom prst="arc">
            <a:avLst>
              <a:gd name="adj1" fmla="val 16200000"/>
              <a:gd name="adj2" fmla="val 20093138"/>
            </a:avLst>
          </a:prstGeom>
          <a:ln w="127000" cap="rnd">
            <a:solidFill>
              <a:schemeClr val="accent4">
                <a:alpha val="95000"/>
              </a:schemeClr>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b="0" i="0" dirty="0">
              <a:latin typeface="Lato" panose="020F0502020204030203" pitchFamily="34" charset="0"/>
            </a:endParaRPr>
          </a:p>
        </p:txBody>
      </p:sp>
      <p:sp>
        <p:nvSpPr>
          <p:cNvPr id="7" name="!!Oval">
            <a:extLst>
              <a:ext uri="{FF2B5EF4-FFF2-40B4-BE49-F238E27FC236}">
                <a16:creationId xmlns:a16="http://schemas.microsoft.com/office/drawing/2014/main" id="{0415C7EF-59F0-B000-9820-033F6E70D5E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48561" y="921125"/>
            <a:ext cx="791021" cy="76956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FFFFFF"/>
              </a:solidFill>
              <a:effectLst/>
              <a:uLnTx/>
              <a:uFillTx/>
              <a:latin typeface="Lato" panose="020F0502020204030203" pitchFamily="34" charset="0"/>
              <a:ea typeface="+mn-ea"/>
              <a:cs typeface="+mn-cs"/>
            </a:endParaRPr>
          </a:p>
        </p:txBody>
      </p:sp>
      <p:sp>
        <p:nvSpPr>
          <p:cNvPr id="5" name="Title 4">
            <a:extLst>
              <a:ext uri="{FF2B5EF4-FFF2-40B4-BE49-F238E27FC236}">
                <a16:creationId xmlns:a16="http://schemas.microsoft.com/office/drawing/2014/main" id="{7C3E008F-FCA8-7226-48D7-041F8D7F3B17}"/>
              </a:ext>
            </a:extLst>
          </p:cNvPr>
          <p:cNvSpPr>
            <a:spLocks noGrp="1"/>
          </p:cNvSpPr>
          <p:nvPr>
            <p:ph type="title"/>
          </p:nvPr>
        </p:nvSpPr>
        <p:spPr>
          <a:xfrm>
            <a:off x="596347" y="228601"/>
            <a:ext cx="6642653" cy="1192212"/>
          </a:xfrm>
          <a:prstGeom prst="rect">
            <a:avLst/>
          </a:prstGeom>
        </p:spPr>
        <p:txBody>
          <a:bodyPr/>
          <a:lstStyle/>
          <a:p>
            <a:r>
              <a:rPr lang="en-US" dirty="0"/>
              <a:t>Click to edit Master title style</a:t>
            </a:r>
          </a:p>
        </p:txBody>
      </p:sp>
      <p:sp>
        <p:nvSpPr>
          <p:cNvPr id="4" name="Date Placeholder 3">
            <a:extLst>
              <a:ext uri="{FF2B5EF4-FFF2-40B4-BE49-F238E27FC236}">
                <a16:creationId xmlns:a16="http://schemas.microsoft.com/office/drawing/2014/main" id="{8C00E101-1617-2125-C5DB-6DC317E6036C}"/>
              </a:ext>
            </a:extLst>
          </p:cNvPr>
          <p:cNvSpPr>
            <a:spLocks noGrp="1"/>
          </p:cNvSpPr>
          <p:nvPr>
            <p:ph type="dt" idx="14"/>
          </p:nvPr>
        </p:nvSpPr>
        <p:spPr/>
        <p:txBody>
          <a:bodyPr/>
          <a:lstStyle/>
          <a:p>
            <a:r>
              <a:rPr lang="en-US"/>
              <a:t>Confidential</a:t>
            </a:r>
          </a:p>
        </p:txBody>
      </p:sp>
      <p:sp>
        <p:nvSpPr>
          <p:cNvPr id="10" name="Footer Placeholder 9">
            <a:extLst>
              <a:ext uri="{FF2B5EF4-FFF2-40B4-BE49-F238E27FC236}">
                <a16:creationId xmlns:a16="http://schemas.microsoft.com/office/drawing/2014/main" id="{D797D7C1-BF1A-4A58-4EE8-946B20716A63}"/>
              </a:ext>
            </a:extLst>
          </p:cNvPr>
          <p:cNvSpPr>
            <a:spLocks noGrp="1"/>
          </p:cNvSpPr>
          <p:nvPr>
            <p:ph type="ftr" sz="quarter" idx="15"/>
          </p:nvPr>
        </p:nvSpPr>
        <p:spPr/>
        <p:txBody>
          <a:bodyPr/>
          <a:lstStyle/>
          <a:p>
            <a:r>
              <a:rPr lang="en-US"/>
              <a:t>info.plinqit.com</a:t>
            </a:r>
            <a:endParaRPr lang="en-US" dirty="0"/>
          </a:p>
        </p:txBody>
      </p:sp>
      <p:sp>
        <p:nvSpPr>
          <p:cNvPr id="11" name="Slide Number Placeholder 10">
            <a:extLst>
              <a:ext uri="{FF2B5EF4-FFF2-40B4-BE49-F238E27FC236}">
                <a16:creationId xmlns:a16="http://schemas.microsoft.com/office/drawing/2014/main" id="{172658EF-2B97-1916-83A2-A5709C176F7E}"/>
              </a:ext>
            </a:extLst>
          </p:cNvPr>
          <p:cNvSpPr>
            <a:spLocks noGrp="1"/>
          </p:cNvSpPr>
          <p:nvPr>
            <p:ph type="sldNum" sz="quarter" idx="16"/>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97065350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wo Content" preserve="1">
  <p:cSld name="2_Two Content">
    <p:spTree>
      <p:nvGrpSpPr>
        <p:cNvPr id="1" name="Shape 369"/>
        <p:cNvGrpSpPr/>
        <p:nvPr/>
      </p:nvGrpSpPr>
      <p:grpSpPr>
        <a:xfrm>
          <a:off x="0" y="0"/>
          <a:ext cx="0" cy="0"/>
          <a:chOff x="0" y="0"/>
          <a:chExt cx="0" cy="0"/>
        </a:xfrm>
      </p:grpSpPr>
      <p:sp>
        <p:nvSpPr>
          <p:cNvPr id="370" name="Google Shape;370;p58"/>
          <p:cNvSpPr/>
          <p:nvPr/>
        </p:nvSpPr>
        <p:spPr>
          <a:xfrm>
            <a:off x="2" y="2"/>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sp>
        <p:nvSpPr>
          <p:cNvPr id="371" name="Google Shape;371;p58"/>
          <p:cNvSpPr txBox="1">
            <a:spLocks noGrp="1"/>
          </p:cNvSpPr>
          <p:nvPr>
            <p:ph type="body" idx="1"/>
          </p:nvPr>
        </p:nvSpPr>
        <p:spPr>
          <a:xfrm>
            <a:off x="596350" y="1600201"/>
            <a:ext cx="5423452"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2" name="Google Shape;372;p58"/>
          <p:cNvSpPr txBox="1">
            <a:spLocks noGrp="1"/>
          </p:cNvSpPr>
          <p:nvPr>
            <p:ph type="body" idx="2"/>
          </p:nvPr>
        </p:nvSpPr>
        <p:spPr>
          <a:xfrm>
            <a:off x="6172201" y="1600201"/>
            <a:ext cx="5396947"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6" name="Google Shape;376;p58"/>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 name="Date Placeholder 4">
            <a:extLst>
              <a:ext uri="{FF2B5EF4-FFF2-40B4-BE49-F238E27FC236}">
                <a16:creationId xmlns:a16="http://schemas.microsoft.com/office/drawing/2014/main" id="{5AC60B42-15F1-3A0E-2CA6-2535B9EFD6C1}"/>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5AF0641A-B3AF-A591-13EB-D93199063EE1}"/>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187A443F-8883-C9BA-03DA-4928F1BA4192}"/>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4213563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wo Content" preserve="1">
  <p:cSld name="2_Two Content">
    <p:spTree>
      <p:nvGrpSpPr>
        <p:cNvPr id="1" name="Shape 377"/>
        <p:cNvGrpSpPr/>
        <p:nvPr/>
      </p:nvGrpSpPr>
      <p:grpSpPr>
        <a:xfrm>
          <a:off x="0" y="0"/>
          <a:ext cx="0" cy="0"/>
          <a:chOff x="0" y="0"/>
          <a:chExt cx="0" cy="0"/>
        </a:xfrm>
      </p:grpSpPr>
      <p:sp>
        <p:nvSpPr>
          <p:cNvPr id="378" name="Google Shape;378;p59"/>
          <p:cNvSpPr txBox="1">
            <a:spLocks noGrp="1"/>
          </p:cNvSpPr>
          <p:nvPr>
            <p:ph type="body" idx="1"/>
          </p:nvPr>
        </p:nvSpPr>
        <p:spPr>
          <a:xfrm>
            <a:off x="596350" y="1600201"/>
            <a:ext cx="5423452"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pic>
        <p:nvPicPr>
          <p:cNvPr id="379" name="Google Shape;379;p59" descr="Background pattern&#10;&#10;Description automatically generated"/>
          <p:cNvPicPr preferRelativeResize="0"/>
          <p:nvPr/>
        </p:nvPicPr>
        <p:blipFill rotWithShape="1">
          <a:blip r:embed="rId2">
            <a:alphaModFix/>
          </a:blip>
          <a:srcRect/>
          <a:stretch/>
        </p:blipFill>
        <p:spPr>
          <a:xfrm>
            <a:off x="6947450" y="4011"/>
            <a:ext cx="5244550" cy="6858000"/>
          </a:xfrm>
          <a:prstGeom prst="rect">
            <a:avLst/>
          </a:prstGeom>
          <a:noFill/>
          <a:ln>
            <a:noFill/>
          </a:ln>
        </p:spPr>
      </p:pic>
      <p:sp>
        <p:nvSpPr>
          <p:cNvPr id="382" name="Google Shape;382;p59"/>
          <p:cNvSpPr txBox="1">
            <a:spLocks noGrp="1"/>
          </p:cNvSpPr>
          <p:nvPr>
            <p:ph type="body" idx="2"/>
          </p:nvPr>
        </p:nvSpPr>
        <p:spPr>
          <a:xfrm>
            <a:off x="7288696" y="1447800"/>
            <a:ext cx="4280450" cy="555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2300"/>
              <a:buNone/>
              <a:defRPr sz="2300" b="0" i="0">
                <a:solidFill>
                  <a:schemeClr val="lt1"/>
                </a:solidFill>
                <a:latin typeface="Lato"/>
                <a:ea typeface="Lato"/>
                <a:cs typeface="Lato"/>
                <a:sym typeface="Lato"/>
              </a:defRPr>
            </a:lvl1pPr>
            <a:lvl2pPr marL="914400" lvl="1" indent="-228600" algn="ctr">
              <a:lnSpc>
                <a:spcPct val="90000"/>
              </a:lnSpc>
              <a:spcBef>
                <a:spcPts val="500"/>
              </a:spcBef>
              <a:spcAft>
                <a:spcPts val="0"/>
              </a:spcAft>
              <a:buClr>
                <a:schemeClr val="lt1"/>
              </a:buClr>
              <a:buSzPts val="2000"/>
              <a:buNone/>
              <a:defRPr>
                <a:solidFill>
                  <a:schemeClr val="lt1"/>
                </a:solidFill>
              </a:defRPr>
            </a:lvl2pPr>
            <a:lvl3pPr marL="1371600" lvl="2" indent="-228600" algn="ctr">
              <a:lnSpc>
                <a:spcPct val="90000"/>
              </a:lnSpc>
              <a:spcBef>
                <a:spcPts val="500"/>
              </a:spcBef>
              <a:spcAft>
                <a:spcPts val="0"/>
              </a:spcAft>
              <a:buClr>
                <a:schemeClr val="lt1"/>
              </a:buClr>
              <a:buSzPts val="1800"/>
              <a:buNone/>
              <a:defRPr>
                <a:solidFill>
                  <a:schemeClr val="lt1"/>
                </a:solidFill>
              </a:defRPr>
            </a:lvl3pPr>
            <a:lvl4pPr marL="1828800" lvl="3" indent="-228600" algn="ctr">
              <a:lnSpc>
                <a:spcPct val="90000"/>
              </a:lnSpc>
              <a:spcBef>
                <a:spcPts val="500"/>
              </a:spcBef>
              <a:spcAft>
                <a:spcPts val="0"/>
              </a:spcAft>
              <a:buClr>
                <a:schemeClr val="lt1"/>
              </a:buClr>
              <a:buSzPts val="1600"/>
              <a:buNone/>
              <a:defRPr>
                <a:solidFill>
                  <a:schemeClr val="lt1"/>
                </a:solidFill>
              </a:defRPr>
            </a:lvl4pPr>
            <a:lvl5pPr marL="2286000" lvl="4" indent="-228600" algn="ctr">
              <a:lnSpc>
                <a:spcPct val="90000"/>
              </a:lnSpc>
              <a:spcBef>
                <a:spcPts val="500"/>
              </a:spcBef>
              <a:spcAft>
                <a:spcPts val="0"/>
              </a:spcAft>
              <a:buClr>
                <a:schemeClr val="lt1"/>
              </a:buClr>
              <a:buSzPts val="1400"/>
              <a:buNone/>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3" name="Google Shape;383;p59"/>
          <p:cNvSpPr txBox="1">
            <a:spLocks noGrp="1"/>
          </p:cNvSpPr>
          <p:nvPr>
            <p:ph type="body" idx="3"/>
          </p:nvPr>
        </p:nvSpPr>
        <p:spPr>
          <a:xfrm>
            <a:off x="7283725" y="2514601"/>
            <a:ext cx="4572000" cy="213359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000"/>
              <a:buNone/>
              <a:defRPr sz="2000" b="0" i="0">
                <a:solidFill>
                  <a:schemeClr val="lt1"/>
                </a:solidFill>
                <a:latin typeface="Lato"/>
                <a:ea typeface="Lato"/>
                <a:cs typeface="Lato"/>
                <a:sym typeface="Lato"/>
              </a:defRPr>
            </a:lvl1pPr>
            <a:lvl2pPr marL="914400" lvl="1" indent="-228600" algn="ctr">
              <a:lnSpc>
                <a:spcPct val="90000"/>
              </a:lnSpc>
              <a:spcBef>
                <a:spcPts val="500"/>
              </a:spcBef>
              <a:spcAft>
                <a:spcPts val="0"/>
              </a:spcAft>
              <a:buClr>
                <a:schemeClr val="lt1"/>
              </a:buClr>
              <a:buSzPts val="2000"/>
              <a:buNone/>
              <a:defRPr sz="2000" i="1">
                <a:solidFill>
                  <a:schemeClr val="lt1"/>
                </a:solidFill>
              </a:defRPr>
            </a:lvl2pPr>
            <a:lvl3pPr marL="1371600" lvl="2" indent="-228600" algn="ctr">
              <a:lnSpc>
                <a:spcPct val="90000"/>
              </a:lnSpc>
              <a:spcBef>
                <a:spcPts val="500"/>
              </a:spcBef>
              <a:spcAft>
                <a:spcPts val="0"/>
              </a:spcAft>
              <a:buClr>
                <a:schemeClr val="lt1"/>
              </a:buClr>
              <a:buSzPts val="1800"/>
              <a:buNone/>
              <a:defRPr>
                <a:solidFill>
                  <a:schemeClr val="lt1"/>
                </a:solidFill>
              </a:defRPr>
            </a:lvl3pPr>
            <a:lvl4pPr marL="1828800" lvl="3" indent="-228600" algn="ctr">
              <a:lnSpc>
                <a:spcPct val="90000"/>
              </a:lnSpc>
              <a:spcBef>
                <a:spcPts val="500"/>
              </a:spcBef>
              <a:spcAft>
                <a:spcPts val="0"/>
              </a:spcAft>
              <a:buClr>
                <a:schemeClr val="lt1"/>
              </a:buClr>
              <a:buSzPts val="1600"/>
              <a:buNone/>
              <a:defRPr>
                <a:solidFill>
                  <a:schemeClr val="lt1"/>
                </a:solidFill>
              </a:defRPr>
            </a:lvl4pPr>
            <a:lvl5pPr marL="2286000" lvl="4" indent="-228600" algn="ctr">
              <a:lnSpc>
                <a:spcPct val="90000"/>
              </a:lnSpc>
              <a:spcBef>
                <a:spcPts val="500"/>
              </a:spcBef>
              <a:spcAft>
                <a:spcPts val="0"/>
              </a:spcAft>
              <a:buClr>
                <a:schemeClr val="lt1"/>
              </a:buClr>
              <a:buSzPts val="1400"/>
              <a:buNone/>
              <a:defRPr>
                <a:solidFill>
                  <a:schemeClr val="lt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4" name="Google Shape;384;p59"/>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 name="Date Placeholder 2">
            <a:extLst>
              <a:ext uri="{FF2B5EF4-FFF2-40B4-BE49-F238E27FC236}">
                <a16:creationId xmlns:a16="http://schemas.microsoft.com/office/drawing/2014/main" id="{9C19C5B9-0E5F-8EE6-E252-4AA10E8317DF}"/>
              </a:ext>
            </a:extLst>
          </p:cNvPr>
          <p:cNvSpPr>
            <a:spLocks noGrp="1"/>
          </p:cNvSpPr>
          <p:nvPr>
            <p:ph type="dt" idx="10"/>
          </p:nvPr>
        </p:nvSpPr>
        <p:spPr/>
        <p:txBody>
          <a:bodyPr/>
          <a:lstStyle/>
          <a:p>
            <a:r>
              <a:rPr lang="en-US"/>
              <a:t>Confidential</a:t>
            </a:r>
          </a:p>
        </p:txBody>
      </p:sp>
      <p:sp>
        <p:nvSpPr>
          <p:cNvPr id="4" name="Footer Placeholder 3">
            <a:extLst>
              <a:ext uri="{FF2B5EF4-FFF2-40B4-BE49-F238E27FC236}">
                <a16:creationId xmlns:a16="http://schemas.microsoft.com/office/drawing/2014/main" id="{9072A121-8209-4839-589C-722BCF70F261}"/>
              </a:ext>
            </a:extLst>
          </p:cNvPr>
          <p:cNvSpPr>
            <a:spLocks noGrp="1"/>
          </p:cNvSpPr>
          <p:nvPr>
            <p:ph type="ftr" sz="quarter" idx="11"/>
          </p:nvPr>
        </p:nvSpPr>
        <p:spPr/>
        <p:txBody>
          <a:bodyPr/>
          <a:lstStyle>
            <a:lvl1pPr>
              <a:defRPr>
                <a:solidFill>
                  <a:schemeClr val="bg1"/>
                </a:solidFill>
              </a:defRPr>
            </a:lvl1pPr>
          </a:lstStyle>
          <a:p>
            <a:r>
              <a:rPr lang="en-US"/>
              <a:t>info.plinqit.com</a:t>
            </a:r>
            <a:endParaRPr lang="en-US" dirty="0"/>
          </a:p>
        </p:txBody>
      </p:sp>
      <p:sp>
        <p:nvSpPr>
          <p:cNvPr id="5" name="Slide Number Placeholder 4">
            <a:extLst>
              <a:ext uri="{FF2B5EF4-FFF2-40B4-BE49-F238E27FC236}">
                <a16:creationId xmlns:a16="http://schemas.microsoft.com/office/drawing/2014/main" id="{367CBADF-E2BA-4D1C-D139-C1660C769BCC}"/>
              </a:ext>
            </a:extLst>
          </p:cNvPr>
          <p:cNvSpPr>
            <a:spLocks noGrp="1"/>
          </p:cNvSpPr>
          <p:nvPr>
            <p:ph type="sldNum" sz="quarter" idx="12"/>
          </p:nvPr>
        </p:nvSpPr>
        <p:spPr/>
        <p:txBody>
          <a:bodyPr/>
          <a:lstStyle>
            <a:lvl1pPr>
              <a:defRPr>
                <a:solidFill>
                  <a:schemeClr val="bg1"/>
                </a:solidFill>
              </a:defRPr>
            </a:lvl1p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564385130"/>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Content w/Picture Bkgd" preserve="1">
  <p:cSld name="Content w/Picture Bkgd">
    <p:spTree>
      <p:nvGrpSpPr>
        <p:cNvPr id="1" name="Shape 385"/>
        <p:cNvGrpSpPr/>
        <p:nvPr/>
      </p:nvGrpSpPr>
      <p:grpSpPr>
        <a:xfrm>
          <a:off x="0" y="0"/>
          <a:ext cx="0" cy="0"/>
          <a:chOff x="0" y="0"/>
          <a:chExt cx="0" cy="0"/>
        </a:xfrm>
      </p:grpSpPr>
      <p:sp>
        <p:nvSpPr>
          <p:cNvPr id="386" name="Google Shape;386;p60"/>
          <p:cNvSpPr>
            <a:spLocks noGrp="1"/>
          </p:cNvSpPr>
          <p:nvPr>
            <p:ph type="pic" idx="2"/>
          </p:nvPr>
        </p:nvSpPr>
        <p:spPr>
          <a:xfrm>
            <a:off x="0" y="0"/>
            <a:ext cx="12185650" cy="5861784"/>
          </a:xfrm>
          <a:prstGeom prst="rect">
            <a:avLst/>
          </a:prstGeom>
          <a:noFill/>
          <a:ln>
            <a:noFill/>
          </a:ln>
        </p:spPr>
      </p:sp>
      <p:sp>
        <p:nvSpPr>
          <p:cNvPr id="387" name="Google Shape;387;p60"/>
          <p:cNvSpPr txBox="1">
            <a:spLocks noGrp="1"/>
          </p:cNvSpPr>
          <p:nvPr>
            <p:ph type="body" idx="1"/>
          </p:nvPr>
        </p:nvSpPr>
        <p:spPr>
          <a:xfrm>
            <a:off x="596348" y="1600199"/>
            <a:ext cx="3518452" cy="3048001"/>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rgbClr val="55565A"/>
              </a:buClr>
              <a:buSzPts val="2400"/>
              <a:buChar char="•"/>
              <a:defRPr b="0" i="0">
                <a:latin typeface="Lato"/>
                <a:ea typeface="Lato"/>
                <a:cs typeface="Lato"/>
                <a:sym typeface="Lato"/>
              </a:defRPr>
            </a:lvl1pPr>
            <a:lvl2pPr marL="914400" lvl="1" indent="-355600" algn="l">
              <a:lnSpc>
                <a:spcPct val="90000"/>
              </a:lnSpc>
              <a:spcBef>
                <a:spcPts val="500"/>
              </a:spcBef>
              <a:spcAft>
                <a:spcPts val="0"/>
              </a:spcAft>
              <a:buClr>
                <a:srgbClr val="55565A"/>
              </a:buClr>
              <a:buSzPts val="2000"/>
              <a:buChar char="•"/>
              <a:defRPr b="0" i="0">
                <a:latin typeface="Lato"/>
                <a:ea typeface="Lato"/>
                <a:cs typeface="Lato"/>
                <a:sym typeface="Lato"/>
              </a:defRPr>
            </a:lvl2pPr>
            <a:lvl3pPr marL="1371600" lvl="2" indent="-342900" algn="l">
              <a:lnSpc>
                <a:spcPct val="90000"/>
              </a:lnSpc>
              <a:spcBef>
                <a:spcPts val="500"/>
              </a:spcBef>
              <a:spcAft>
                <a:spcPts val="0"/>
              </a:spcAft>
              <a:buClr>
                <a:srgbClr val="55565A"/>
              </a:buClr>
              <a:buSzPts val="1800"/>
              <a:buChar char="•"/>
              <a:defRPr b="0" i="0">
                <a:latin typeface="Lato"/>
                <a:ea typeface="Lato"/>
                <a:cs typeface="Lato"/>
                <a:sym typeface="Lato"/>
              </a:defRPr>
            </a:lvl3pPr>
            <a:lvl4pPr marL="1828800" lvl="3" indent="-330200" algn="l">
              <a:lnSpc>
                <a:spcPct val="90000"/>
              </a:lnSpc>
              <a:spcBef>
                <a:spcPts val="500"/>
              </a:spcBef>
              <a:spcAft>
                <a:spcPts val="0"/>
              </a:spcAft>
              <a:buClr>
                <a:srgbClr val="55565A"/>
              </a:buClr>
              <a:buSzPts val="1600"/>
              <a:buChar char="•"/>
              <a:defRPr b="0" i="0">
                <a:latin typeface="Lato"/>
                <a:ea typeface="Lato"/>
                <a:cs typeface="Lato"/>
                <a:sym typeface="Lato"/>
              </a:defRPr>
            </a:lvl4pPr>
            <a:lvl5pPr marL="2286000" lvl="4" indent="-317500" algn="l">
              <a:lnSpc>
                <a:spcPct val="90000"/>
              </a:lnSpc>
              <a:spcBef>
                <a:spcPts val="500"/>
              </a:spcBef>
              <a:spcAft>
                <a:spcPts val="0"/>
              </a:spcAft>
              <a:buClr>
                <a:srgbClr val="55565A"/>
              </a:buClr>
              <a:buSzPts val="1400"/>
              <a:buChar char="•"/>
              <a:defRPr b="0" i="0">
                <a:latin typeface="Lato"/>
                <a:ea typeface="Lato"/>
                <a:cs typeface="Lato"/>
                <a:sym typeface="La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8" name="Google Shape;388;p60"/>
          <p:cNvSpPr txBox="1">
            <a:spLocks noGrp="1"/>
          </p:cNvSpPr>
          <p:nvPr>
            <p:ph type="body" idx="3"/>
          </p:nvPr>
        </p:nvSpPr>
        <p:spPr>
          <a:xfrm>
            <a:off x="8054743" y="1600199"/>
            <a:ext cx="3518452" cy="3048001"/>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rgbClr val="55565A"/>
              </a:buClr>
              <a:buSzPts val="2400"/>
              <a:buChar char="•"/>
              <a:defRPr b="0" i="0">
                <a:latin typeface="Lato"/>
                <a:ea typeface="Lato"/>
                <a:cs typeface="Lato"/>
                <a:sym typeface="Lato"/>
              </a:defRPr>
            </a:lvl1pPr>
            <a:lvl2pPr marL="914400" lvl="1" indent="-355600" algn="l">
              <a:lnSpc>
                <a:spcPct val="90000"/>
              </a:lnSpc>
              <a:spcBef>
                <a:spcPts val="500"/>
              </a:spcBef>
              <a:spcAft>
                <a:spcPts val="0"/>
              </a:spcAft>
              <a:buClr>
                <a:srgbClr val="55565A"/>
              </a:buClr>
              <a:buSzPts val="2000"/>
              <a:buChar char="•"/>
              <a:defRPr b="0" i="0">
                <a:latin typeface="Lato"/>
                <a:ea typeface="Lato"/>
                <a:cs typeface="Lato"/>
                <a:sym typeface="Lato"/>
              </a:defRPr>
            </a:lvl2pPr>
            <a:lvl3pPr marL="1371600" lvl="2" indent="-342900" algn="l">
              <a:lnSpc>
                <a:spcPct val="90000"/>
              </a:lnSpc>
              <a:spcBef>
                <a:spcPts val="500"/>
              </a:spcBef>
              <a:spcAft>
                <a:spcPts val="0"/>
              </a:spcAft>
              <a:buClr>
                <a:srgbClr val="55565A"/>
              </a:buClr>
              <a:buSzPts val="1800"/>
              <a:buChar char="•"/>
              <a:defRPr b="0" i="0">
                <a:latin typeface="Lato"/>
                <a:ea typeface="Lato"/>
                <a:cs typeface="Lato"/>
                <a:sym typeface="Lato"/>
              </a:defRPr>
            </a:lvl3pPr>
            <a:lvl4pPr marL="1828800" lvl="3" indent="-330200" algn="l">
              <a:lnSpc>
                <a:spcPct val="90000"/>
              </a:lnSpc>
              <a:spcBef>
                <a:spcPts val="500"/>
              </a:spcBef>
              <a:spcAft>
                <a:spcPts val="0"/>
              </a:spcAft>
              <a:buClr>
                <a:srgbClr val="55565A"/>
              </a:buClr>
              <a:buSzPts val="1600"/>
              <a:buChar char="•"/>
              <a:defRPr b="0" i="0">
                <a:latin typeface="Lato"/>
                <a:ea typeface="Lato"/>
                <a:cs typeface="Lato"/>
                <a:sym typeface="Lato"/>
              </a:defRPr>
            </a:lvl4pPr>
            <a:lvl5pPr marL="2286000" lvl="4" indent="-317500" algn="l">
              <a:lnSpc>
                <a:spcPct val="90000"/>
              </a:lnSpc>
              <a:spcBef>
                <a:spcPts val="500"/>
              </a:spcBef>
              <a:spcAft>
                <a:spcPts val="0"/>
              </a:spcAft>
              <a:buClr>
                <a:srgbClr val="55565A"/>
              </a:buClr>
              <a:buSzPts val="1400"/>
              <a:buChar char="•"/>
              <a:defRPr b="0" i="0">
                <a:latin typeface="Lato"/>
                <a:ea typeface="Lato"/>
                <a:cs typeface="Lato"/>
                <a:sym typeface="La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9" name="Google Shape;389;p60"/>
          <p:cNvSpPr txBox="1">
            <a:spLocks noGrp="1"/>
          </p:cNvSpPr>
          <p:nvPr>
            <p:ph type="body" idx="4"/>
          </p:nvPr>
        </p:nvSpPr>
        <p:spPr>
          <a:xfrm>
            <a:off x="4320141" y="1600199"/>
            <a:ext cx="3518452" cy="3048001"/>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rgbClr val="55565A"/>
              </a:buClr>
              <a:buSzPts val="2400"/>
              <a:buChar char="•"/>
              <a:defRPr b="0" i="0">
                <a:latin typeface="Lato"/>
                <a:ea typeface="Lato"/>
                <a:cs typeface="Lato"/>
                <a:sym typeface="Lato"/>
              </a:defRPr>
            </a:lvl1pPr>
            <a:lvl2pPr marL="914400" lvl="1" indent="-355600" algn="l">
              <a:lnSpc>
                <a:spcPct val="90000"/>
              </a:lnSpc>
              <a:spcBef>
                <a:spcPts val="500"/>
              </a:spcBef>
              <a:spcAft>
                <a:spcPts val="0"/>
              </a:spcAft>
              <a:buClr>
                <a:srgbClr val="55565A"/>
              </a:buClr>
              <a:buSzPts val="2000"/>
              <a:buChar char="•"/>
              <a:defRPr b="0" i="0">
                <a:latin typeface="Lato"/>
                <a:ea typeface="Lato"/>
                <a:cs typeface="Lato"/>
                <a:sym typeface="Lato"/>
              </a:defRPr>
            </a:lvl2pPr>
            <a:lvl3pPr marL="1371600" lvl="2" indent="-342900" algn="l">
              <a:lnSpc>
                <a:spcPct val="90000"/>
              </a:lnSpc>
              <a:spcBef>
                <a:spcPts val="500"/>
              </a:spcBef>
              <a:spcAft>
                <a:spcPts val="0"/>
              </a:spcAft>
              <a:buClr>
                <a:srgbClr val="55565A"/>
              </a:buClr>
              <a:buSzPts val="1800"/>
              <a:buChar char="•"/>
              <a:defRPr b="0" i="0">
                <a:latin typeface="Lato"/>
                <a:ea typeface="Lato"/>
                <a:cs typeface="Lato"/>
                <a:sym typeface="Lato"/>
              </a:defRPr>
            </a:lvl3pPr>
            <a:lvl4pPr marL="1828800" lvl="3" indent="-330200" algn="l">
              <a:lnSpc>
                <a:spcPct val="90000"/>
              </a:lnSpc>
              <a:spcBef>
                <a:spcPts val="500"/>
              </a:spcBef>
              <a:spcAft>
                <a:spcPts val="0"/>
              </a:spcAft>
              <a:buClr>
                <a:srgbClr val="55565A"/>
              </a:buClr>
              <a:buSzPts val="1600"/>
              <a:buChar char="•"/>
              <a:defRPr b="0" i="0">
                <a:latin typeface="Lato"/>
                <a:ea typeface="Lato"/>
                <a:cs typeface="Lato"/>
                <a:sym typeface="Lato"/>
              </a:defRPr>
            </a:lvl4pPr>
            <a:lvl5pPr marL="2286000" lvl="4" indent="-317500" algn="l">
              <a:lnSpc>
                <a:spcPct val="90000"/>
              </a:lnSpc>
              <a:spcBef>
                <a:spcPts val="500"/>
              </a:spcBef>
              <a:spcAft>
                <a:spcPts val="0"/>
              </a:spcAft>
              <a:buClr>
                <a:srgbClr val="55565A"/>
              </a:buClr>
              <a:buSzPts val="1400"/>
              <a:buChar char="•"/>
              <a:defRPr b="0" i="0">
                <a:latin typeface="Lato"/>
                <a:ea typeface="Lato"/>
                <a:cs typeface="Lato"/>
                <a:sym typeface="Lato"/>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3" name="Google Shape;393;p60"/>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860C4DB7-4961-CA6A-F62B-BB817AB729F2}"/>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84D7F8AB-5D35-7110-2213-A684CB933B9A}"/>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9DCE256B-2A94-6E7A-49D2-69949A66A937}"/>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16550874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wo Content" preserve="1">
  <p:cSld name="2_Two Content">
    <p:spTree>
      <p:nvGrpSpPr>
        <p:cNvPr id="1" name="Shape 394"/>
        <p:cNvGrpSpPr/>
        <p:nvPr/>
      </p:nvGrpSpPr>
      <p:grpSpPr>
        <a:xfrm>
          <a:off x="0" y="0"/>
          <a:ext cx="0" cy="0"/>
          <a:chOff x="0" y="0"/>
          <a:chExt cx="0" cy="0"/>
        </a:xfrm>
      </p:grpSpPr>
      <p:sp>
        <p:nvSpPr>
          <p:cNvPr id="395" name="Google Shape;395;p61"/>
          <p:cNvSpPr/>
          <p:nvPr/>
        </p:nvSpPr>
        <p:spPr>
          <a:xfrm>
            <a:off x="2" y="2"/>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sp>
        <p:nvSpPr>
          <p:cNvPr id="396" name="Google Shape;396;p61"/>
          <p:cNvSpPr txBox="1">
            <a:spLocks noGrp="1"/>
          </p:cNvSpPr>
          <p:nvPr>
            <p:ph type="body" idx="1"/>
          </p:nvPr>
        </p:nvSpPr>
        <p:spPr>
          <a:xfrm>
            <a:off x="596350" y="1600201"/>
            <a:ext cx="3427010"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7" name="Google Shape;397;p61"/>
          <p:cNvSpPr txBox="1">
            <a:spLocks noGrp="1"/>
          </p:cNvSpPr>
          <p:nvPr>
            <p:ph type="body" idx="2"/>
          </p:nvPr>
        </p:nvSpPr>
        <p:spPr>
          <a:xfrm>
            <a:off x="8142138" y="1600201"/>
            <a:ext cx="3427010"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8" name="Google Shape;398;p61"/>
          <p:cNvSpPr txBox="1">
            <a:spLocks noGrp="1"/>
          </p:cNvSpPr>
          <p:nvPr>
            <p:ph type="body" idx="3"/>
          </p:nvPr>
        </p:nvSpPr>
        <p:spPr>
          <a:xfrm>
            <a:off x="4382495" y="1600201"/>
            <a:ext cx="3427010"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2" name="Google Shape;402;p61"/>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9572A3FC-FA5C-2CD1-A371-5843416016AC}"/>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074CFE3A-612D-E9F0-A0CC-6632C231D38D}"/>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29FCAE01-F7C1-3A56-CCF7-22D2FEC302D8}"/>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125901597"/>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wo Content" preserve="1">
  <p:cSld name="2_Two Content">
    <p:spTree>
      <p:nvGrpSpPr>
        <p:cNvPr id="1" name="Shape 403"/>
        <p:cNvGrpSpPr/>
        <p:nvPr/>
      </p:nvGrpSpPr>
      <p:grpSpPr>
        <a:xfrm>
          <a:off x="0" y="0"/>
          <a:ext cx="0" cy="0"/>
          <a:chOff x="0" y="0"/>
          <a:chExt cx="0" cy="0"/>
        </a:xfrm>
      </p:grpSpPr>
      <p:sp>
        <p:nvSpPr>
          <p:cNvPr id="404" name="Google Shape;404;p62"/>
          <p:cNvSpPr/>
          <p:nvPr/>
        </p:nvSpPr>
        <p:spPr>
          <a:xfrm>
            <a:off x="2" y="2"/>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sp>
        <p:nvSpPr>
          <p:cNvPr id="405" name="Google Shape;405;p62"/>
          <p:cNvSpPr txBox="1">
            <a:spLocks noGrp="1"/>
          </p:cNvSpPr>
          <p:nvPr>
            <p:ph type="body" idx="1"/>
          </p:nvPr>
        </p:nvSpPr>
        <p:spPr>
          <a:xfrm>
            <a:off x="596350" y="1600201"/>
            <a:ext cx="3427010" cy="2148839"/>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6" name="Google Shape;406;p62"/>
          <p:cNvSpPr txBox="1">
            <a:spLocks noGrp="1"/>
          </p:cNvSpPr>
          <p:nvPr>
            <p:ph type="body" idx="2"/>
          </p:nvPr>
        </p:nvSpPr>
        <p:spPr>
          <a:xfrm>
            <a:off x="8142138" y="1600201"/>
            <a:ext cx="3427010" cy="2148839"/>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7" name="Google Shape;407;p62"/>
          <p:cNvSpPr txBox="1">
            <a:spLocks noGrp="1"/>
          </p:cNvSpPr>
          <p:nvPr>
            <p:ph type="body" idx="3"/>
          </p:nvPr>
        </p:nvSpPr>
        <p:spPr>
          <a:xfrm>
            <a:off x="4382495" y="1600201"/>
            <a:ext cx="3427010" cy="2148839"/>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8" name="Google Shape;408;p62"/>
          <p:cNvSpPr txBox="1">
            <a:spLocks noGrp="1"/>
          </p:cNvSpPr>
          <p:nvPr>
            <p:ph type="body" idx="4"/>
          </p:nvPr>
        </p:nvSpPr>
        <p:spPr>
          <a:xfrm>
            <a:off x="596350" y="4028127"/>
            <a:ext cx="3427010" cy="2148838"/>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9" name="Google Shape;409;p62"/>
          <p:cNvSpPr txBox="1">
            <a:spLocks noGrp="1"/>
          </p:cNvSpPr>
          <p:nvPr>
            <p:ph type="body" idx="5"/>
          </p:nvPr>
        </p:nvSpPr>
        <p:spPr>
          <a:xfrm>
            <a:off x="8142138" y="4028127"/>
            <a:ext cx="3427010" cy="2148838"/>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0" name="Google Shape;410;p62"/>
          <p:cNvSpPr txBox="1">
            <a:spLocks noGrp="1"/>
          </p:cNvSpPr>
          <p:nvPr>
            <p:ph type="body" idx="6"/>
          </p:nvPr>
        </p:nvSpPr>
        <p:spPr>
          <a:xfrm>
            <a:off x="4382495" y="4028127"/>
            <a:ext cx="3427010" cy="2148838"/>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4" name="Google Shape;414;p62"/>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8B381B61-D08B-9FC3-9F25-B33015BC27EA}"/>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6F5892CF-3A65-777C-9E6E-29F246271C69}"/>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0111D72E-DD50-6203-3F05-26CED6710FC8}"/>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83997865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415"/>
        <p:cNvGrpSpPr/>
        <p:nvPr/>
      </p:nvGrpSpPr>
      <p:grpSpPr>
        <a:xfrm>
          <a:off x="0" y="0"/>
          <a:ext cx="0" cy="0"/>
          <a:chOff x="0" y="0"/>
          <a:chExt cx="0" cy="0"/>
        </a:xfrm>
      </p:grpSpPr>
      <p:sp>
        <p:nvSpPr>
          <p:cNvPr id="416" name="Google Shape;416;p63"/>
          <p:cNvSpPr txBox="1">
            <a:spLocks noGrp="1"/>
          </p:cNvSpPr>
          <p:nvPr>
            <p:ph type="body" idx="1"/>
          </p:nvPr>
        </p:nvSpPr>
        <p:spPr>
          <a:xfrm>
            <a:off x="609600" y="1600201"/>
            <a:ext cx="10972800" cy="4525963"/>
          </a:xfrm>
          <a:prstGeom prst="rect">
            <a:avLst/>
          </a:prstGeom>
          <a:noFill/>
          <a:ln>
            <a:noFill/>
          </a:ln>
        </p:spPr>
        <p:txBody>
          <a:bodyPr spcFirstLastPara="1" wrap="square" lIns="121875" tIns="60925" rIns="121875" bIns="60925" anchor="t" anchorCtr="0">
            <a:noAutofit/>
          </a:bodyPr>
          <a:lstStyle>
            <a:lvl1pPr marL="457200" lvl="0" indent="-342900" algn="l">
              <a:lnSpc>
                <a:spcPct val="90000"/>
              </a:lnSpc>
              <a:spcBef>
                <a:spcPts val="0"/>
              </a:spcBef>
              <a:spcAft>
                <a:spcPts val="0"/>
              </a:spcAft>
              <a:buClr>
                <a:srgbClr val="696970"/>
              </a:buClr>
              <a:buSzPts val="1800"/>
              <a:buChar char="•"/>
              <a:defRPr b="0" i="0">
                <a:latin typeface="Lato"/>
                <a:ea typeface="Lato"/>
                <a:cs typeface="Lato"/>
                <a:sym typeface="Lato"/>
              </a:defRPr>
            </a:lvl1pPr>
            <a:lvl2pPr marL="914400" lvl="1" indent="-342900" algn="l">
              <a:lnSpc>
                <a:spcPct val="90000"/>
              </a:lnSpc>
              <a:spcBef>
                <a:spcPts val="800"/>
              </a:spcBef>
              <a:spcAft>
                <a:spcPts val="0"/>
              </a:spcAft>
              <a:buClr>
                <a:srgbClr val="696970"/>
              </a:buClr>
              <a:buSzPts val="1800"/>
              <a:buChar char="–"/>
              <a:defRPr/>
            </a:lvl2pPr>
            <a:lvl3pPr marL="1371600" lvl="2" indent="-342900" algn="l">
              <a:lnSpc>
                <a:spcPct val="90000"/>
              </a:lnSpc>
              <a:spcBef>
                <a:spcPts val="800"/>
              </a:spcBef>
              <a:spcAft>
                <a:spcPts val="0"/>
              </a:spcAft>
              <a:buClr>
                <a:srgbClr val="696970"/>
              </a:buClr>
              <a:buSzPts val="1800"/>
              <a:buChar char="•"/>
              <a:defRPr/>
            </a:lvl3pPr>
            <a:lvl4pPr marL="1828800" lvl="3" indent="-342900" algn="l">
              <a:lnSpc>
                <a:spcPct val="90000"/>
              </a:lnSpc>
              <a:spcBef>
                <a:spcPts val="800"/>
              </a:spcBef>
              <a:spcAft>
                <a:spcPts val="0"/>
              </a:spcAft>
              <a:buClr>
                <a:srgbClr val="696970"/>
              </a:buClr>
              <a:buSzPts val="1800"/>
              <a:buChar char="–"/>
              <a:defRPr/>
            </a:lvl4pPr>
            <a:lvl5pPr marL="2286000" lvl="4" indent="-342900" algn="l">
              <a:lnSpc>
                <a:spcPct val="90000"/>
              </a:lnSpc>
              <a:spcBef>
                <a:spcPts val="800"/>
              </a:spcBef>
              <a:spcAft>
                <a:spcPts val="0"/>
              </a:spcAft>
              <a:buClr>
                <a:srgbClr val="696970"/>
              </a:buClr>
              <a:buSzPts val="1800"/>
              <a:buChar char="»"/>
              <a:defRPr/>
            </a:lvl5pPr>
            <a:lvl6pPr marL="2743200" lvl="5" indent="-342900" algn="l">
              <a:lnSpc>
                <a:spcPct val="90000"/>
              </a:lnSpc>
              <a:spcBef>
                <a:spcPts val="480"/>
              </a:spcBef>
              <a:spcAft>
                <a:spcPts val="0"/>
              </a:spcAft>
              <a:buClr>
                <a:schemeClr val="dk1"/>
              </a:buClr>
              <a:buSzPts val="1800"/>
              <a:buChar char="•"/>
              <a:defRPr/>
            </a:lvl6pPr>
            <a:lvl7pPr marL="3200400" lvl="6" indent="-342900" algn="l">
              <a:lnSpc>
                <a:spcPct val="90000"/>
              </a:lnSpc>
              <a:spcBef>
                <a:spcPts val="480"/>
              </a:spcBef>
              <a:spcAft>
                <a:spcPts val="0"/>
              </a:spcAft>
              <a:buClr>
                <a:schemeClr val="dk1"/>
              </a:buClr>
              <a:buSzPts val="1800"/>
              <a:buChar char="•"/>
              <a:defRPr/>
            </a:lvl7pPr>
            <a:lvl8pPr marL="3657600" lvl="7" indent="-342900" algn="l">
              <a:lnSpc>
                <a:spcPct val="90000"/>
              </a:lnSpc>
              <a:spcBef>
                <a:spcPts val="480"/>
              </a:spcBef>
              <a:spcAft>
                <a:spcPts val="0"/>
              </a:spcAft>
              <a:buClr>
                <a:schemeClr val="dk1"/>
              </a:buClr>
              <a:buSzPts val="1800"/>
              <a:buChar char="•"/>
              <a:defRPr/>
            </a:lvl8pPr>
            <a:lvl9pPr marL="4114800" lvl="8" indent="-342900" algn="l">
              <a:lnSpc>
                <a:spcPct val="90000"/>
              </a:lnSpc>
              <a:spcBef>
                <a:spcPts val="480"/>
              </a:spcBef>
              <a:spcAft>
                <a:spcPts val="0"/>
              </a:spcAft>
              <a:buClr>
                <a:schemeClr val="dk1"/>
              </a:buClr>
              <a:buSzPts val="1800"/>
              <a:buChar char="•"/>
              <a:defRPr/>
            </a:lvl9pPr>
          </a:lstStyle>
          <a:p>
            <a:endParaRPr/>
          </a:p>
        </p:txBody>
      </p:sp>
      <p:sp>
        <p:nvSpPr>
          <p:cNvPr id="420" name="Google Shape;420;p63"/>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19C90012-0E96-1B91-FFBA-11F927CEF2AF}"/>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7C22F8BF-E7ED-B82F-D247-F9C61312844D}"/>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B12408EF-8D23-4EBE-E19A-4BF1AD2EF62F}"/>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344865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wo Content" preserve="1" userDrawn="1">
  <p:cSld name="Two Content">
    <p:spTree>
      <p:nvGrpSpPr>
        <p:cNvPr id="1" name="Shape 351"/>
        <p:cNvGrpSpPr/>
        <p:nvPr/>
      </p:nvGrpSpPr>
      <p:grpSpPr>
        <a:xfrm>
          <a:off x="0" y="0"/>
          <a:ext cx="0" cy="0"/>
          <a:chOff x="0" y="0"/>
          <a:chExt cx="0" cy="0"/>
        </a:xfrm>
      </p:grpSpPr>
      <p:sp>
        <p:nvSpPr>
          <p:cNvPr id="352" name="Google Shape;352;p56"/>
          <p:cNvSpPr/>
          <p:nvPr/>
        </p:nvSpPr>
        <p:spPr>
          <a:xfrm>
            <a:off x="0" y="4011"/>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EEEEEE"/>
          </a:soli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sp>
        <p:nvSpPr>
          <p:cNvPr id="354" name="Google Shape;354;p56"/>
          <p:cNvSpPr txBox="1">
            <a:spLocks noGrp="1"/>
          </p:cNvSpPr>
          <p:nvPr>
            <p:ph type="body" idx="2"/>
          </p:nvPr>
        </p:nvSpPr>
        <p:spPr>
          <a:xfrm>
            <a:off x="596350" y="1600201"/>
            <a:ext cx="5423452"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58" name="Google Shape;358;p56"/>
          <p:cNvSpPr txBox="1">
            <a:spLocks noGrp="1"/>
          </p:cNvSpPr>
          <p:nvPr>
            <p:ph type="title"/>
          </p:nvPr>
        </p:nvSpPr>
        <p:spPr>
          <a:xfrm>
            <a:off x="596347" y="228601"/>
            <a:ext cx="5499653" cy="119221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 name="Picture 3" descr="A green background with a shadow&#10;&#10;AI-generated content may be incorrect.">
            <a:extLst>
              <a:ext uri="{FF2B5EF4-FFF2-40B4-BE49-F238E27FC236}">
                <a16:creationId xmlns:a16="http://schemas.microsoft.com/office/drawing/2014/main" id="{56FAF31A-18B0-ABF2-CFC7-7BF4CAC1EDB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162575" y="0"/>
            <a:ext cx="6029425" cy="6853989"/>
          </a:xfrm>
          <a:prstGeom prst="rect">
            <a:avLst/>
          </a:prstGeom>
        </p:spPr>
      </p:pic>
      <p:sp>
        <p:nvSpPr>
          <p:cNvPr id="6" name="Date Placeholder 5">
            <a:extLst>
              <a:ext uri="{FF2B5EF4-FFF2-40B4-BE49-F238E27FC236}">
                <a16:creationId xmlns:a16="http://schemas.microsoft.com/office/drawing/2014/main" id="{AFE4FBC9-79B3-6FBA-4EBF-CE68DEF7EADA}"/>
              </a:ext>
            </a:extLst>
          </p:cNvPr>
          <p:cNvSpPr>
            <a:spLocks noGrp="1"/>
          </p:cNvSpPr>
          <p:nvPr>
            <p:ph type="dt" idx="10"/>
          </p:nvPr>
        </p:nvSpPr>
        <p:spPr/>
        <p:txBody>
          <a:bodyPr/>
          <a:lstStyle/>
          <a:p>
            <a:r>
              <a:rPr lang="en-US"/>
              <a:t>Confidential</a:t>
            </a:r>
          </a:p>
        </p:txBody>
      </p:sp>
      <p:sp>
        <p:nvSpPr>
          <p:cNvPr id="7" name="Footer Placeholder 6">
            <a:extLst>
              <a:ext uri="{FF2B5EF4-FFF2-40B4-BE49-F238E27FC236}">
                <a16:creationId xmlns:a16="http://schemas.microsoft.com/office/drawing/2014/main" id="{BB5F4BD7-E85B-E8D4-F4E9-C8D544B514B4}"/>
              </a:ext>
            </a:extLst>
          </p:cNvPr>
          <p:cNvSpPr>
            <a:spLocks noGrp="1"/>
          </p:cNvSpPr>
          <p:nvPr>
            <p:ph type="ftr" sz="quarter" idx="11"/>
          </p:nvPr>
        </p:nvSpPr>
        <p:spPr/>
        <p:txBody>
          <a:bodyPr/>
          <a:lstStyle>
            <a:lvl1pPr>
              <a:defRPr>
                <a:solidFill>
                  <a:schemeClr val="bg1"/>
                </a:solidFill>
              </a:defRPr>
            </a:lvl1pPr>
          </a:lstStyle>
          <a:p>
            <a:r>
              <a:rPr lang="en-US"/>
              <a:t>info.plinqit.com</a:t>
            </a:r>
            <a:endParaRPr lang="en-US" dirty="0"/>
          </a:p>
        </p:txBody>
      </p:sp>
      <p:sp>
        <p:nvSpPr>
          <p:cNvPr id="8" name="Slide Number Placeholder 7">
            <a:extLst>
              <a:ext uri="{FF2B5EF4-FFF2-40B4-BE49-F238E27FC236}">
                <a16:creationId xmlns:a16="http://schemas.microsoft.com/office/drawing/2014/main" id="{6ED21D93-81FB-80F8-C167-18EB262D6A3B}"/>
              </a:ext>
            </a:extLst>
          </p:cNvPr>
          <p:cNvSpPr>
            <a:spLocks noGrp="1"/>
          </p:cNvSpPr>
          <p:nvPr>
            <p:ph type="sldNum" sz="quarter" idx="12"/>
          </p:nvPr>
        </p:nvSpPr>
        <p:spPr/>
        <p:txBody>
          <a:bodyPr/>
          <a:lstStyle>
            <a:lvl1pPr>
              <a:defRPr>
                <a:solidFill>
                  <a:schemeClr val="bg1"/>
                </a:solidFill>
              </a:defRPr>
            </a:lvl1p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14998775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Picture with Caption" preserve="1">
  <p:cSld name="Picture with Caption">
    <p:spTree>
      <p:nvGrpSpPr>
        <p:cNvPr id="1" name="Shape 421"/>
        <p:cNvGrpSpPr/>
        <p:nvPr/>
      </p:nvGrpSpPr>
      <p:grpSpPr>
        <a:xfrm>
          <a:off x="0" y="0"/>
          <a:ext cx="0" cy="0"/>
          <a:chOff x="0" y="0"/>
          <a:chExt cx="0" cy="0"/>
        </a:xfrm>
      </p:grpSpPr>
      <p:sp>
        <p:nvSpPr>
          <p:cNvPr id="422" name="Google Shape;422;p64"/>
          <p:cNvSpPr>
            <a:spLocks noGrp="1"/>
          </p:cNvSpPr>
          <p:nvPr>
            <p:ph type="pic" idx="2"/>
          </p:nvPr>
        </p:nvSpPr>
        <p:spPr>
          <a:xfrm>
            <a:off x="5183188" y="228600"/>
            <a:ext cx="6385958" cy="5632451"/>
          </a:xfrm>
          <a:prstGeom prst="rect">
            <a:avLst/>
          </a:prstGeom>
          <a:noFill/>
          <a:ln>
            <a:noFill/>
          </a:ln>
        </p:spPr>
      </p:sp>
      <p:sp>
        <p:nvSpPr>
          <p:cNvPr id="423" name="Google Shape;423;p64"/>
          <p:cNvSpPr txBox="1">
            <a:spLocks noGrp="1"/>
          </p:cNvSpPr>
          <p:nvPr>
            <p:ph type="body" idx="1"/>
          </p:nvPr>
        </p:nvSpPr>
        <p:spPr>
          <a:xfrm>
            <a:off x="596348" y="1828800"/>
            <a:ext cx="4356652" cy="40401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55565A"/>
              </a:buClr>
              <a:buSzPts val="1600"/>
              <a:buNone/>
              <a:defRPr sz="1600" b="0" i="0">
                <a:latin typeface="Lato"/>
                <a:ea typeface="Lato"/>
                <a:cs typeface="Lato"/>
                <a:sym typeface="Lato"/>
              </a:defRPr>
            </a:lvl1pPr>
            <a:lvl2pPr marL="914400" lvl="1" indent="-228600" algn="l">
              <a:lnSpc>
                <a:spcPct val="90000"/>
              </a:lnSpc>
              <a:spcBef>
                <a:spcPts val="500"/>
              </a:spcBef>
              <a:spcAft>
                <a:spcPts val="0"/>
              </a:spcAft>
              <a:buClr>
                <a:srgbClr val="55565A"/>
              </a:buClr>
              <a:buSzPts val="1400"/>
              <a:buNone/>
              <a:defRPr sz="1400"/>
            </a:lvl2pPr>
            <a:lvl3pPr marL="1371600" lvl="2" indent="-228600" algn="l">
              <a:lnSpc>
                <a:spcPct val="90000"/>
              </a:lnSpc>
              <a:spcBef>
                <a:spcPts val="500"/>
              </a:spcBef>
              <a:spcAft>
                <a:spcPts val="0"/>
              </a:spcAft>
              <a:buClr>
                <a:srgbClr val="55565A"/>
              </a:buClr>
              <a:buSzPts val="1200"/>
              <a:buNone/>
              <a:defRPr sz="1200"/>
            </a:lvl3pPr>
            <a:lvl4pPr marL="1828800" lvl="3" indent="-228600" algn="l">
              <a:lnSpc>
                <a:spcPct val="90000"/>
              </a:lnSpc>
              <a:spcBef>
                <a:spcPts val="500"/>
              </a:spcBef>
              <a:spcAft>
                <a:spcPts val="0"/>
              </a:spcAft>
              <a:buClr>
                <a:srgbClr val="55565A"/>
              </a:buClr>
              <a:buSzPts val="1000"/>
              <a:buNone/>
              <a:defRPr sz="1000"/>
            </a:lvl4pPr>
            <a:lvl5pPr marL="2286000" lvl="4" indent="-228600" algn="l">
              <a:lnSpc>
                <a:spcPct val="90000"/>
              </a:lnSpc>
              <a:spcBef>
                <a:spcPts val="500"/>
              </a:spcBef>
              <a:spcAft>
                <a:spcPts val="0"/>
              </a:spcAft>
              <a:buClr>
                <a:srgbClr val="55565A"/>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27" name="Google Shape;427;p64"/>
          <p:cNvSpPr txBox="1">
            <a:spLocks noGrp="1"/>
          </p:cNvSpPr>
          <p:nvPr>
            <p:ph type="title"/>
          </p:nvPr>
        </p:nvSpPr>
        <p:spPr>
          <a:xfrm>
            <a:off x="596348" y="228600"/>
            <a:ext cx="4356652" cy="1447799"/>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D3D3A704-6121-6BB3-9FF1-A0E5BA319DEA}"/>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49F58650-4A8B-5490-6D06-ECF0321DE484}"/>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4A00A005-02AD-7A49-B83B-A61163278ED1}"/>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697119019"/>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428"/>
        <p:cNvGrpSpPr/>
        <p:nvPr/>
      </p:nvGrpSpPr>
      <p:grpSpPr>
        <a:xfrm>
          <a:off x="0" y="0"/>
          <a:ext cx="0" cy="0"/>
          <a:chOff x="0" y="0"/>
          <a:chExt cx="0" cy="0"/>
        </a:xfrm>
      </p:grpSpPr>
      <p:pic>
        <p:nvPicPr>
          <p:cNvPr id="429" name="Google Shape;429;p65"/>
          <p:cNvPicPr preferRelativeResize="0"/>
          <p:nvPr/>
        </p:nvPicPr>
        <p:blipFill rotWithShape="1">
          <a:blip r:embed="rId2">
            <a:alphaModFix/>
          </a:blip>
          <a:srcRect/>
          <a:stretch/>
        </p:blipFill>
        <p:spPr>
          <a:xfrm>
            <a:off x="3810000" y="1468568"/>
            <a:ext cx="1409700" cy="1409700"/>
          </a:xfrm>
          <a:prstGeom prst="rect">
            <a:avLst/>
          </a:prstGeom>
          <a:noFill/>
          <a:ln>
            <a:noFill/>
          </a:ln>
        </p:spPr>
      </p:pic>
      <p:pic>
        <p:nvPicPr>
          <p:cNvPr id="430" name="Google Shape;430;p65"/>
          <p:cNvPicPr preferRelativeResize="0"/>
          <p:nvPr/>
        </p:nvPicPr>
        <p:blipFill rotWithShape="1">
          <a:blip r:embed="rId3">
            <a:alphaModFix/>
          </a:blip>
          <a:srcRect/>
          <a:stretch/>
        </p:blipFill>
        <p:spPr>
          <a:xfrm>
            <a:off x="565469" y="1468568"/>
            <a:ext cx="1409700" cy="1409700"/>
          </a:xfrm>
          <a:prstGeom prst="rect">
            <a:avLst/>
          </a:prstGeom>
          <a:noFill/>
          <a:ln>
            <a:noFill/>
          </a:ln>
        </p:spPr>
      </p:pic>
      <p:pic>
        <p:nvPicPr>
          <p:cNvPr id="431" name="Google Shape;431;p65"/>
          <p:cNvPicPr preferRelativeResize="0"/>
          <p:nvPr/>
        </p:nvPicPr>
        <p:blipFill rotWithShape="1">
          <a:blip r:embed="rId4">
            <a:alphaModFix/>
          </a:blip>
          <a:srcRect/>
          <a:stretch/>
        </p:blipFill>
        <p:spPr>
          <a:xfrm>
            <a:off x="2192428" y="1468568"/>
            <a:ext cx="1409700" cy="1409700"/>
          </a:xfrm>
          <a:prstGeom prst="rect">
            <a:avLst/>
          </a:prstGeom>
          <a:noFill/>
          <a:ln>
            <a:noFill/>
          </a:ln>
        </p:spPr>
      </p:pic>
      <p:pic>
        <p:nvPicPr>
          <p:cNvPr id="432" name="Google Shape;432;p65"/>
          <p:cNvPicPr preferRelativeResize="0"/>
          <p:nvPr/>
        </p:nvPicPr>
        <p:blipFill rotWithShape="1">
          <a:blip r:embed="rId5">
            <a:alphaModFix/>
          </a:blip>
          <a:srcRect/>
          <a:stretch/>
        </p:blipFill>
        <p:spPr>
          <a:xfrm>
            <a:off x="8688116" y="1468568"/>
            <a:ext cx="1409700" cy="1409700"/>
          </a:xfrm>
          <a:prstGeom prst="rect">
            <a:avLst/>
          </a:prstGeom>
          <a:noFill/>
          <a:ln>
            <a:noFill/>
          </a:ln>
        </p:spPr>
      </p:pic>
      <p:pic>
        <p:nvPicPr>
          <p:cNvPr id="433" name="Google Shape;433;p65"/>
          <p:cNvPicPr preferRelativeResize="0"/>
          <p:nvPr/>
        </p:nvPicPr>
        <p:blipFill rotWithShape="1">
          <a:blip r:embed="rId6">
            <a:alphaModFix/>
          </a:blip>
          <a:srcRect/>
          <a:stretch/>
        </p:blipFill>
        <p:spPr>
          <a:xfrm>
            <a:off x="3810000" y="4549532"/>
            <a:ext cx="1409700" cy="1409700"/>
          </a:xfrm>
          <a:prstGeom prst="rect">
            <a:avLst/>
          </a:prstGeom>
          <a:noFill/>
          <a:ln>
            <a:noFill/>
          </a:ln>
        </p:spPr>
      </p:pic>
      <p:pic>
        <p:nvPicPr>
          <p:cNvPr id="434" name="Google Shape;434;p65"/>
          <p:cNvPicPr preferRelativeResize="0"/>
          <p:nvPr/>
        </p:nvPicPr>
        <p:blipFill rotWithShape="1">
          <a:blip r:embed="rId7">
            <a:alphaModFix/>
          </a:blip>
          <a:srcRect/>
          <a:stretch/>
        </p:blipFill>
        <p:spPr>
          <a:xfrm>
            <a:off x="5427572" y="4549532"/>
            <a:ext cx="1409700" cy="1409700"/>
          </a:xfrm>
          <a:prstGeom prst="rect">
            <a:avLst/>
          </a:prstGeom>
          <a:noFill/>
          <a:ln>
            <a:noFill/>
          </a:ln>
        </p:spPr>
      </p:pic>
      <p:pic>
        <p:nvPicPr>
          <p:cNvPr id="435" name="Google Shape;435;p65"/>
          <p:cNvPicPr preferRelativeResize="0"/>
          <p:nvPr/>
        </p:nvPicPr>
        <p:blipFill rotWithShape="1">
          <a:blip r:embed="rId8">
            <a:alphaModFix/>
          </a:blip>
          <a:srcRect/>
          <a:stretch/>
        </p:blipFill>
        <p:spPr>
          <a:xfrm>
            <a:off x="7051494" y="4549532"/>
            <a:ext cx="1409700" cy="1409700"/>
          </a:xfrm>
          <a:prstGeom prst="rect">
            <a:avLst/>
          </a:prstGeom>
          <a:noFill/>
          <a:ln>
            <a:noFill/>
          </a:ln>
        </p:spPr>
      </p:pic>
      <p:pic>
        <p:nvPicPr>
          <p:cNvPr id="436" name="Google Shape;436;p65"/>
          <p:cNvPicPr preferRelativeResize="0"/>
          <p:nvPr/>
        </p:nvPicPr>
        <p:blipFill rotWithShape="1">
          <a:blip r:embed="rId9">
            <a:alphaModFix/>
          </a:blip>
          <a:srcRect/>
          <a:stretch/>
        </p:blipFill>
        <p:spPr>
          <a:xfrm>
            <a:off x="3810000" y="3005875"/>
            <a:ext cx="1409700" cy="1409700"/>
          </a:xfrm>
          <a:prstGeom prst="rect">
            <a:avLst/>
          </a:prstGeom>
          <a:noFill/>
          <a:ln>
            <a:noFill/>
          </a:ln>
        </p:spPr>
      </p:pic>
      <p:pic>
        <p:nvPicPr>
          <p:cNvPr id="437" name="Google Shape;437;p65"/>
          <p:cNvPicPr preferRelativeResize="0"/>
          <p:nvPr/>
        </p:nvPicPr>
        <p:blipFill rotWithShape="1">
          <a:blip r:embed="rId10">
            <a:alphaModFix/>
          </a:blip>
          <a:srcRect/>
          <a:stretch/>
        </p:blipFill>
        <p:spPr>
          <a:xfrm>
            <a:off x="7051494" y="1468568"/>
            <a:ext cx="1409700" cy="1409700"/>
          </a:xfrm>
          <a:prstGeom prst="rect">
            <a:avLst/>
          </a:prstGeom>
          <a:noFill/>
          <a:ln>
            <a:noFill/>
          </a:ln>
        </p:spPr>
      </p:pic>
      <p:pic>
        <p:nvPicPr>
          <p:cNvPr id="438" name="Google Shape;438;p65"/>
          <p:cNvPicPr preferRelativeResize="0"/>
          <p:nvPr/>
        </p:nvPicPr>
        <p:blipFill rotWithShape="1">
          <a:blip r:embed="rId11">
            <a:alphaModFix/>
          </a:blip>
          <a:srcRect/>
          <a:stretch/>
        </p:blipFill>
        <p:spPr>
          <a:xfrm>
            <a:off x="2192428" y="3005875"/>
            <a:ext cx="1409700" cy="1409700"/>
          </a:xfrm>
          <a:prstGeom prst="rect">
            <a:avLst/>
          </a:prstGeom>
          <a:noFill/>
          <a:ln>
            <a:noFill/>
          </a:ln>
        </p:spPr>
      </p:pic>
      <p:pic>
        <p:nvPicPr>
          <p:cNvPr id="439" name="Google Shape;439;p65"/>
          <p:cNvPicPr preferRelativeResize="0"/>
          <p:nvPr/>
        </p:nvPicPr>
        <p:blipFill rotWithShape="1">
          <a:blip r:embed="rId12">
            <a:alphaModFix/>
          </a:blip>
          <a:srcRect/>
          <a:stretch/>
        </p:blipFill>
        <p:spPr>
          <a:xfrm>
            <a:off x="559119" y="2999525"/>
            <a:ext cx="1422400" cy="1422400"/>
          </a:xfrm>
          <a:prstGeom prst="rect">
            <a:avLst/>
          </a:prstGeom>
          <a:noFill/>
          <a:ln>
            <a:noFill/>
          </a:ln>
        </p:spPr>
      </p:pic>
      <p:pic>
        <p:nvPicPr>
          <p:cNvPr id="440" name="Google Shape;440;p65"/>
          <p:cNvPicPr preferRelativeResize="0"/>
          <p:nvPr/>
        </p:nvPicPr>
        <p:blipFill rotWithShape="1">
          <a:blip r:embed="rId13">
            <a:alphaModFix/>
          </a:blip>
          <a:srcRect/>
          <a:stretch/>
        </p:blipFill>
        <p:spPr>
          <a:xfrm>
            <a:off x="565469" y="4549532"/>
            <a:ext cx="1409700" cy="1409700"/>
          </a:xfrm>
          <a:prstGeom prst="rect">
            <a:avLst/>
          </a:prstGeom>
          <a:noFill/>
          <a:ln>
            <a:noFill/>
          </a:ln>
        </p:spPr>
      </p:pic>
      <p:pic>
        <p:nvPicPr>
          <p:cNvPr id="441" name="Google Shape;441;p65"/>
          <p:cNvPicPr preferRelativeResize="0"/>
          <p:nvPr/>
        </p:nvPicPr>
        <p:blipFill rotWithShape="1">
          <a:blip r:embed="rId14">
            <a:alphaModFix/>
          </a:blip>
          <a:srcRect/>
          <a:stretch/>
        </p:blipFill>
        <p:spPr>
          <a:xfrm>
            <a:off x="7051494" y="3005875"/>
            <a:ext cx="1409700" cy="1409700"/>
          </a:xfrm>
          <a:prstGeom prst="rect">
            <a:avLst/>
          </a:prstGeom>
          <a:noFill/>
          <a:ln>
            <a:noFill/>
          </a:ln>
        </p:spPr>
      </p:pic>
      <p:pic>
        <p:nvPicPr>
          <p:cNvPr id="442" name="Google Shape;442;p65"/>
          <p:cNvPicPr preferRelativeResize="0"/>
          <p:nvPr/>
        </p:nvPicPr>
        <p:blipFill rotWithShape="1">
          <a:blip r:embed="rId15">
            <a:alphaModFix/>
          </a:blip>
          <a:srcRect/>
          <a:stretch/>
        </p:blipFill>
        <p:spPr>
          <a:xfrm>
            <a:off x="8681766" y="4543182"/>
            <a:ext cx="1422400" cy="1422400"/>
          </a:xfrm>
          <a:prstGeom prst="rect">
            <a:avLst/>
          </a:prstGeom>
          <a:noFill/>
          <a:ln>
            <a:noFill/>
          </a:ln>
        </p:spPr>
      </p:pic>
      <p:pic>
        <p:nvPicPr>
          <p:cNvPr id="443" name="Google Shape;443;p65"/>
          <p:cNvPicPr preferRelativeResize="0"/>
          <p:nvPr/>
        </p:nvPicPr>
        <p:blipFill rotWithShape="1">
          <a:blip r:embed="rId16">
            <a:alphaModFix/>
          </a:blip>
          <a:srcRect/>
          <a:stretch/>
        </p:blipFill>
        <p:spPr>
          <a:xfrm>
            <a:off x="5427572" y="1468568"/>
            <a:ext cx="1409700" cy="1409700"/>
          </a:xfrm>
          <a:prstGeom prst="rect">
            <a:avLst/>
          </a:prstGeom>
          <a:noFill/>
          <a:ln>
            <a:noFill/>
          </a:ln>
        </p:spPr>
      </p:pic>
      <p:pic>
        <p:nvPicPr>
          <p:cNvPr id="444" name="Google Shape;444;p6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0324738" y="1468568"/>
            <a:ext cx="1409700" cy="1409700"/>
          </a:xfrm>
          <a:prstGeom prst="rect">
            <a:avLst/>
          </a:prstGeom>
          <a:noFill/>
          <a:ln>
            <a:noFill/>
          </a:ln>
        </p:spPr>
      </p:pic>
      <p:pic>
        <p:nvPicPr>
          <p:cNvPr id="445" name="Google Shape;445;p65"/>
          <p:cNvPicPr preferRelativeResize="0"/>
          <p:nvPr/>
        </p:nvPicPr>
        <p:blipFill rotWithShape="1">
          <a:blip r:embed="rId18">
            <a:alphaModFix/>
          </a:blip>
          <a:srcRect/>
          <a:stretch/>
        </p:blipFill>
        <p:spPr>
          <a:xfrm>
            <a:off x="5427572" y="3005875"/>
            <a:ext cx="1409700" cy="1409700"/>
          </a:xfrm>
          <a:prstGeom prst="rect">
            <a:avLst/>
          </a:prstGeom>
          <a:noFill/>
          <a:ln>
            <a:noFill/>
          </a:ln>
        </p:spPr>
      </p:pic>
      <p:pic>
        <p:nvPicPr>
          <p:cNvPr id="446" name="Google Shape;446;p65"/>
          <p:cNvPicPr preferRelativeResize="0"/>
          <p:nvPr/>
        </p:nvPicPr>
        <p:blipFill rotWithShape="1">
          <a:blip r:embed="rId19">
            <a:alphaModFix/>
          </a:blip>
          <a:srcRect/>
          <a:stretch/>
        </p:blipFill>
        <p:spPr>
          <a:xfrm>
            <a:off x="2192428" y="4549532"/>
            <a:ext cx="1409700" cy="1409700"/>
          </a:xfrm>
          <a:prstGeom prst="rect">
            <a:avLst/>
          </a:prstGeom>
          <a:noFill/>
          <a:ln>
            <a:noFill/>
          </a:ln>
        </p:spPr>
      </p:pic>
      <p:pic>
        <p:nvPicPr>
          <p:cNvPr id="447" name="Google Shape;447;p65"/>
          <p:cNvPicPr preferRelativeResize="0"/>
          <p:nvPr/>
        </p:nvPicPr>
        <p:blipFill rotWithShape="1">
          <a:blip r:embed="rId20">
            <a:alphaModFix/>
          </a:blip>
          <a:srcRect/>
          <a:stretch/>
        </p:blipFill>
        <p:spPr>
          <a:xfrm>
            <a:off x="8688116" y="3005875"/>
            <a:ext cx="1409700" cy="1409700"/>
          </a:xfrm>
          <a:prstGeom prst="rect">
            <a:avLst/>
          </a:prstGeom>
          <a:noFill/>
          <a:ln>
            <a:noFill/>
          </a:ln>
        </p:spPr>
      </p:pic>
      <p:pic>
        <p:nvPicPr>
          <p:cNvPr id="448" name="Google Shape;448;p65"/>
          <p:cNvPicPr preferRelativeResize="0"/>
          <p:nvPr/>
        </p:nvPicPr>
        <p:blipFill rotWithShape="1">
          <a:blip r:embed="rId21">
            <a:alphaModFix/>
          </a:blip>
          <a:srcRect/>
          <a:stretch/>
        </p:blipFill>
        <p:spPr>
          <a:xfrm>
            <a:off x="10324738" y="3005875"/>
            <a:ext cx="1409700" cy="1409700"/>
          </a:xfrm>
          <a:prstGeom prst="rect">
            <a:avLst/>
          </a:prstGeom>
          <a:noFill/>
          <a:ln>
            <a:noFill/>
          </a:ln>
        </p:spPr>
      </p:pic>
      <p:pic>
        <p:nvPicPr>
          <p:cNvPr id="449" name="Google Shape;449;p65"/>
          <p:cNvPicPr preferRelativeResize="0"/>
          <p:nvPr/>
        </p:nvPicPr>
        <p:blipFill rotWithShape="1">
          <a:blip r:embed="rId22">
            <a:alphaModFix/>
          </a:blip>
          <a:srcRect/>
          <a:stretch/>
        </p:blipFill>
        <p:spPr>
          <a:xfrm>
            <a:off x="10324738" y="4536832"/>
            <a:ext cx="1422400" cy="1422400"/>
          </a:xfrm>
          <a:prstGeom prst="rect">
            <a:avLst/>
          </a:prstGeom>
          <a:noFill/>
          <a:ln>
            <a:noFill/>
          </a:ln>
        </p:spPr>
      </p:pic>
      <p:pic>
        <p:nvPicPr>
          <p:cNvPr id="450" name="Google Shape;450;p65"/>
          <p:cNvPicPr preferRelativeResize="0"/>
          <p:nvPr/>
        </p:nvPicPr>
        <p:blipFill rotWithShape="1">
          <a:blip r:embed="rId2">
            <a:alphaModFix/>
          </a:blip>
          <a:srcRect/>
          <a:stretch/>
        </p:blipFill>
        <p:spPr>
          <a:xfrm>
            <a:off x="3810000" y="1468568"/>
            <a:ext cx="1409700" cy="1409700"/>
          </a:xfrm>
          <a:prstGeom prst="rect">
            <a:avLst/>
          </a:prstGeom>
          <a:noFill/>
          <a:ln>
            <a:noFill/>
          </a:ln>
        </p:spPr>
      </p:pic>
      <p:pic>
        <p:nvPicPr>
          <p:cNvPr id="451" name="Google Shape;451;p65"/>
          <p:cNvPicPr preferRelativeResize="0"/>
          <p:nvPr/>
        </p:nvPicPr>
        <p:blipFill rotWithShape="1">
          <a:blip r:embed="rId3">
            <a:alphaModFix/>
          </a:blip>
          <a:srcRect/>
          <a:stretch/>
        </p:blipFill>
        <p:spPr>
          <a:xfrm>
            <a:off x="565469" y="1468568"/>
            <a:ext cx="1409700" cy="1409700"/>
          </a:xfrm>
          <a:prstGeom prst="rect">
            <a:avLst/>
          </a:prstGeom>
          <a:noFill/>
          <a:ln>
            <a:noFill/>
          </a:ln>
        </p:spPr>
      </p:pic>
      <p:pic>
        <p:nvPicPr>
          <p:cNvPr id="452" name="Google Shape;452;p65"/>
          <p:cNvPicPr preferRelativeResize="0"/>
          <p:nvPr/>
        </p:nvPicPr>
        <p:blipFill rotWithShape="1">
          <a:blip r:embed="rId4">
            <a:alphaModFix/>
          </a:blip>
          <a:srcRect/>
          <a:stretch/>
        </p:blipFill>
        <p:spPr>
          <a:xfrm>
            <a:off x="2192428" y="1468568"/>
            <a:ext cx="1409700" cy="1409700"/>
          </a:xfrm>
          <a:prstGeom prst="rect">
            <a:avLst/>
          </a:prstGeom>
          <a:noFill/>
          <a:ln>
            <a:noFill/>
          </a:ln>
        </p:spPr>
      </p:pic>
      <p:pic>
        <p:nvPicPr>
          <p:cNvPr id="453" name="Google Shape;453;p65"/>
          <p:cNvPicPr preferRelativeResize="0"/>
          <p:nvPr/>
        </p:nvPicPr>
        <p:blipFill rotWithShape="1">
          <a:blip r:embed="rId5">
            <a:alphaModFix/>
          </a:blip>
          <a:srcRect/>
          <a:stretch/>
        </p:blipFill>
        <p:spPr>
          <a:xfrm>
            <a:off x="8688116" y="1468568"/>
            <a:ext cx="1409700" cy="1409700"/>
          </a:xfrm>
          <a:prstGeom prst="rect">
            <a:avLst/>
          </a:prstGeom>
          <a:noFill/>
          <a:ln>
            <a:noFill/>
          </a:ln>
        </p:spPr>
      </p:pic>
      <p:pic>
        <p:nvPicPr>
          <p:cNvPr id="454" name="Google Shape;454;p65"/>
          <p:cNvPicPr preferRelativeResize="0"/>
          <p:nvPr/>
        </p:nvPicPr>
        <p:blipFill rotWithShape="1">
          <a:blip r:embed="rId6">
            <a:alphaModFix/>
          </a:blip>
          <a:srcRect/>
          <a:stretch/>
        </p:blipFill>
        <p:spPr>
          <a:xfrm>
            <a:off x="3810000" y="4549532"/>
            <a:ext cx="1409700" cy="1409700"/>
          </a:xfrm>
          <a:prstGeom prst="rect">
            <a:avLst/>
          </a:prstGeom>
          <a:noFill/>
          <a:ln>
            <a:noFill/>
          </a:ln>
        </p:spPr>
      </p:pic>
      <p:pic>
        <p:nvPicPr>
          <p:cNvPr id="455" name="Google Shape;455;p65"/>
          <p:cNvPicPr preferRelativeResize="0"/>
          <p:nvPr/>
        </p:nvPicPr>
        <p:blipFill rotWithShape="1">
          <a:blip r:embed="rId7">
            <a:alphaModFix/>
          </a:blip>
          <a:srcRect/>
          <a:stretch/>
        </p:blipFill>
        <p:spPr>
          <a:xfrm>
            <a:off x="5427572" y="4549532"/>
            <a:ext cx="1409700" cy="1409700"/>
          </a:xfrm>
          <a:prstGeom prst="rect">
            <a:avLst/>
          </a:prstGeom>
          <a:noFill/>
          <a:ln>
            <a:noFill/>
          </a:ln>
        </p:spPr>
      </p:pic>
      <p:pic>
        <p:nvPicPr>
          <p:cNvPr id="456" name="Google Shape;456;p65"/>
          <p:cNvPicPr preferRelativeResize="0"/>
          <p:nvPr/>
        </p:nvPicPr>
        <p:blipFill rotWithShape="1">
          <a:blip r:embed="rId8">
            <a:alphaModFix/>
          </a:blip>
          <a:srcRect/>
          <a:stretch/>
        </p:blipFill>
        <p:spPr>
          <a:xfrm>
            <a:off x="7051494" y="4549532"/>
            <a:ext cx="1409700" cy="1409700"/>
          </a:xfrm>
          <a:prstGeom prst="rect">
            <a:avLst/>
          </a:prstGeom>
          <a:noFill/>
          <a:ln>
            <a:noFill/>
          </a:ln>
        </p:spPr>
      </p:pic>
      <p:pic>
        <p:nvPicPr>
          <p:cNvPr id="457" name="Google Shape;457;p65"/>
          <p:cNvPicPr preferRelativeResize="0"/>
          <p:nvPr/>
        </p:nvPicPr>
        <p:blipFill rotWithShape="1">
          <a:blip r:embed="rId9">
            <a:alphaModFix/>
          </a:blip>
          <a:srcRect/>
          <a:stretch/>
        </p:blipFill>
        <p:spPr>
          <a:xfrm>
            <a:off x="3810000" y="3005875"/>
            <a:ext cx="1409700" cy="1409700"/>
          </a:xfrm>
          <a:prstGeom prst="rect">
            <a:avLst/>
          </a:prstGeom>
          <a:noFill/>
          <a:ln>
            <a:noFill/>
          </a:ln>
        </p:spPr>
      </p:pic>
      <p:pic>
        <p:nvPicPr>
          <p:cNvPr id="458" name="Google Shape;458;p65"/>
          <p:cNvPicPr preferRelativeResize="0"/>
          <p:nvPr/>
        </p:nvPicPr>
        <p:blipFill rotWithShape="1">
          <a:blip r:embed="rId10">
            <a:alphaModFix/>
          </a:blip>
          <a:srcRect/>
          <a:stretch/>
        </p:blipFill>
        <p:spPr>
          <a:xfrm>
            <a:off x="7051494" y="1468568"/>
            <a:ext cx="1409700" cy="1409700"/>
          </a:xfrm>
          <a:prstGeom prst="rect">
            <a:avLst/>
          </a:prstGeom>
          <a:noFill/>
          <a:ln>
            <a:noFill/>
          </a:ln>
        </p:spPr>
      </p:pic>
      <p:pic>
        <p:nvPicPr>
          <p:cNvPr id="459" name="Google Shape;459;p65"/>
          <p:cNvPicPr preferRelativeResize="0"/>
          <p:nvPr/>
        </p:nvPicPr>
        <p:blipFill rotWithShape="1">
          <a:blip r:embed="rId11">
            <a:alphaModFix/>
          </a:blip>
          <a:srcRect/>
          <a:stretch/>
        </p:blipFill>
        <p:spPr>
          <a:xfrm>
            <a:off x="2192428" y="3005875"/>
            <a:ext cx="1409700" cy="1409700"/>
          </a:xfrm>
          <a:prstGeom prst="rect">
            <a:avLst/>
          </a:prstGeom>
          <a:noFill/>
          <a:ln>
            <a:noFill/>
          </a:ln>
        </p:spPr>
      </p:pic>
      <p:pic>
        <p:nvPicPr>
          <p:cNvPr id="460" name="Google Shape;460;p65"/>
          <p:cNvPicPr preferRelativeResize="0"/>
          <p:nvPr/>
        </p:nvPicPr>
        <p:blipFill rotWithShape="1">
          <a:blip r:embed="rId12">
            <a:alphaModFix/>
          </a:blip>
          <a:srcRect/>
          <a:stretch/>
        </p:blipFill>
        <p:spPr>
          <a:xfrm>
            <a:off x="559119" y="2999525"/>
            <a:ext cx="1422400" cy="1422400"/>
          </a:xfrm>
          <a:prstGeom prst="rect">
            <a:avLst/>
          </a:prstGeom>
          <a:noFill/>
          <a:ln>
            <a:noFill/>
          </a:ln>
        </p:spPr>
      </p:pic>
      <p:pic>
        <p:nvPicPr>
          <p:cNvPr id="461" name="Google Shape;461;p65"/>
          <p:cNvPicPr preferRelativeResize="0"/>
          <p:nvPr/>
        </p:nvPicPr>
        <p:blipFill rotWithShape="1">
          <a:blip r:embed="rId13">
            <a:alphaModFix/>
          </a:blip>
          <a:srcRect/>
          <a:stretch/>
        </p:blipFill>
        <p:spPr>
          <a:xfrm>
            <a:off x="565469" y="4549532"/>
            <a:ext cx="1409700" cy="1409700"/>
          </a:xfrm>
          <a:prstGeom prst="rect">
            <a:avLst/>
          </a:prstGeom>
          <a:noFill/>
          <a:ln>
            <a:noFill/>
          </a:ln>
        </p:spPr>
      </p:pic>
      <p:pic>
        <p:nvPicPr>
          <p:cNvPr id="462" name="Google Shape;462;p65"/>
          <p:cNvPicPr preferRelativeResize="0"/>
          <p:nvPr/>
        </p:nvPicPr>
        <p:blipFill rotWithShape="1">
          <a:blip r:embed="rId14">
            <a:alphaModFix/>
          </a:blip>
          <a:srcRect/>
          <a:stretch/>
        </p:blipFill>
        <p:spPr>
          <a:xfrm>
            <a:off x="7051494" y="3005875"/>
            <a:ext cx="1409700" cy="1409700"/>
          </a:xfrm>
          <a:prstGeom prst="rect">
            <a:avLst/>
          </a:prstGeom>
          <a:noFill/>
          <a:ln>
            <a:noFill/>
          </a:ln>
        </p:spPr>
      </p:pic>
      <p:pic>
        <p:nvPicPr>
          <p:cNvPr id="463" name="Google Shape;463;p65"/>
          <p:cNvPicPr preferRelativeResize="0"/>
          <p:nvPr/>
        </p:nvPicPr>
        <p:blipFill rotWithShape="1">
          <a:blip r:embed="rId15">
            <a:alphaModFix/>
          </a:blip>
          <a:srcRect/>
          <a:stretch/>
        </p:blipFill>
        <p:spPr>
          <a:xfrm>
            <a:off x="8681766" y="4543182"/>
            <a:ext cx="1422400" cy="1422400"/>
          </a:xfrm>
          <a:prstGeom prst="rect">
            <a:avLst/>
          </a:prstGeom>
          <a:noFill/>
          <a:ln>
            <a:noFill/>
          </a:ln>
        </p:spPr>
      </p:pic>
      <p:pic>
        <p:nvPicPr>
          <p:cNvPr id="464" name="Google Shape;464;p65"/>
          <p:cNvPicPr preferRelativeResize="0"/>
          <p:nvPr/>
        </p:nvPicPr>
        <p:blipFill rotWithShape="1">
          <a:blip r:embed="rId16">
            <a:alphaModFix/>
          </a:blip>
          <a:srcRect/>
          <a:stretch/>
        </p:blipFill>
        <p:spPr>
          <a:xfrm>
            <a:off x="5427572" y="1468568"/>
            <a:ext cx="1409700" cy="1409700"/>
          </a:xfrm>
          <a:prstGeom prst="rect">
            <a:avLst/>
          </a:prstGeom>
          <a:noFill/>
          <a:ln>
            <a:noFill/>
          </a:ln>
        </p:spPr>
      </p:pic>
      <p:pic>
        <p:nvPicPr>
          <p:cNvPr id="465" name="Google Shape;465;p65"/>
          <p:cNvPicPr preferRelativeResize="0"/>
          <p:nvPr/>
        </p:nvPicPr>
        <p:blipFill rotWithShape="1">
          <a:blip r:embed="rId17" cstate="print">
            <a:alphaModFix/>
            <a:extLst>
              <a:ext uri="{28A0092B-C50C-407E-A947-70E740481C1C}">
                <a14:useLocalDpi xmlns:a14="http://schemas.microsoft.com/office/drawing/2010/main"/>
              </a:ext>
            </a:extLst>
          </a:blip>
          <a:srcRect/>
          <a:stretch/>
        </p:blipFill>
        <p:spPr>
          <a:xfrm>
            <a:off x="10324738" y="1468568"/>
            <a:ext cx="1409700" cy="1409700"/>
          </a:xfrm>
          <a:prstGeom prst="rect">
            <a:avLst/>
          </a:prstGeom>
          <a:noFill/>
          <a:ln>
            <a:noFill/>
          </a:ln>
        </p:spPr>
      </p:pic>
      <p:pic>
        <p:nvPicPr>
          <p:cNvPr id="466" name="Google Shape;466;p65"/>
          <p:cNvPicPr preferRelativeResize="0"/>
          <p:nvPr/>
        </p:nvPicPr>
        <p:blipFill rotWithShape="1">
          <a:blip r:embed="rId18">
            <a:alphaModFix/>
          </a:blip>
          <a:srcRect/>
          <a:stretch/>
        </p:blipFill>
        <p:spPr>
          <a:xfrm>
            <a:off x="5427572" y="3005875"/>
            <a:ext cx="1409700" cy="1409700"/>
          </a:xfrm>
          <a:prstGeom prst="rect">
            <a:avLst/>
          </a:prstGeom>
          <a:noFill/>
          <a:ln>
            <a:noFill/>
          </a:ln>
        </p:spPr>
      </p:pic>
      <p:pic>
        <p:nvPicPr>
          <p:cNvPr id="467" name="Google Shape;467;p65"/>
          <p:cNvPicPr preferRelativeResize="0"/>
          <p:nvPr/>
        </p:nvPicPr>
        <p:blipFill rotWithShape="1">
          <a:blip r:embed="rId19">
            <a:alphaModFix/>
          </a:blip>
          <a:srcRect/>
          <a:stretch/>
        </p:blipFill>
        <p:spPr>
          <a:xfrm>
            <a:off x="2192428" y="4549532"/>
            <a:ext cx="1409700" cy="1409700"/>
          </a:xfrm>
          <a:prstGeom prst="rect">
            <a:avLst/>
          </a:prstGeom>
          <a:noFill/>
          <a:ln>
            <a:noFill/>
          </a:ln>
        </p:spPr>
      </p:pic>
      <p:pic>
        <p:nvPicPr>
          <p:cNvPr id="468" name="Google Shape;468;p65"/>
          <p:cNvPicPr preferRelativeResize="0"/>
          <p:nvPr/>
        </p:nvPicPr>
        <p:blipFill rotWithShape="1">
          <a:blip r:embed="rId20">
            <a:alphaModFix/>
          </a:blip>
          <a:srcRect/>
          <a:stretch/>
        </p:blipFill>
        <p:spPr>
          <a:xfrm>
            <a:off x="8688116" y="3005875"/>
            <a:ext cx="1409700" cy="1409700"/>
          </a:xfrm>
          <a:prstGeom prst="rect">
            <a:avLst/>
          </a:prstGeom>
          <a:noFill/>
          <a:ln>
            <a:noFill/>
          </a:ln>
        </p:spPr>
      </p:pic>
      <p:pic>
        <p:nvPicPr>
          <p:cNvPr id="469" name="Google Shape;469;p65"/>
          <p:cNvPicPr preferRelativeResize="0"/>
          <p:nvPr/>
        </p:nvPicPr>
        <p:blipFill rotWithShape="1">
          <a:blip r:embed="rId21">
            <a:alphaModFix/>
          </a:blip>
          <a:srcRect/>
          <a:stretch/>
        </p:blipFill>
        <p:spPr>
          <a:xfrm>
            <a:off x="10324738" y="3005875"/>
            <a:ext cx="1409700" cy="1409700"/>
          </a:xfrm>
          <a:prstGeom prst="rect">
            <a:avLst/>
          </a:prstGeom>
          <a:noFill/>
          <a:ln>
            <a:noFill/>
          </a:ln>
        </p:spPr>
      </p:pic>
      <p:pic>
        <p:nvPicPr>
          <p:cNvPr id="470" name="Google Shape;470;p65"/>
          <p:cNvPicPr preferRelativeResize="0"/>
          <p:nvPr/>
        </p:nvPicPr>
        <p:blipFill rotWithShape="1">
          <a:blip r:embed="rId22">
            <a:alphaModFix/>
          </a:blip>
          <a:srcRect/>
          <a:stretch/>
        </p:blipFill>
        <p:spPr>
          <a:xfrm>
            <a:off x="10324738" y="4536832"/>
            <a:ext cx="1422400" cy="1422400"/>
          </a:xfrm>
          <a:prstGeom prst="rect">
            <a:avLst/>
          </a:prstGeom>
          <a:noFill/>
          <a:ln>
            <a:noFill/>
          </a:ln>
        </p:spPr>
      </p:pic>
      <p:sp>
        <p:nvSpPr>
          <p:cNvPr id="474" name="Google Shape;474;p65"/>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218BADF9-DD75-3654-7199-89047B0A3B02}"/>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53F4307B-3197-D6F0-B750-D6811C821709}"/>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F214D2B2-1240-7731-8DFD-3E514C769928}"/>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802541598"/>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475"/>
        <p:cNvGrpSpPr/>
        <p:nvPr/>
      </p:nvGrpSpPr>
      <p:grpSpPr>
        <a:xfrm>
          <a:off x="0" y="0"/>
          <a:ext cx="0" cy="0"/>
          <a:chOff x="0" y="0"/>
          <a:chExt cx="0" cy="0"/>
        </a:xfrm>
      </p:grpSpPr>
      <p:pic>
        <p:nvPicPr>
          <p:cNvPr id="476" name="Google Shape;476;p66"/>
          <p:cNvPicPr preferRelativeResize="0"/>
          <p:nvPr/>
        </p:nvPicPr>
        <p:blipFill rotWithShape="1">
          <a:blip r:embed="rId2">
            <a:alphaModFix/>
          </a:blip>
          <a:srcRect/>
          <a:stretch/>
        </p:blipFill>
        <p:spPr>
          <a:xfrm>
            <a:off x="3810000"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77" name="Google Shape;477;p66"/>
          <p:cNvPicPr preferRelativeResize="0"/>
          <p:nvPr/>
        </p:nvPicPr>
        <p:blipFill rotWithShape="1">
          <a:blip r:embed="rId3">
            <a:alphaModFix/>
          </a:blip>
          <a:srcRect/>
          <a:stretch/>
        </p:blipFill>
        <p:spPr>
          <a:xfrm>
            <a:off x="565469"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78" name="Google Shape;478;p66"/>
          <p:cNvPicPr preferRelativeResize="0"/>
          <p:nvPr/>
        </p:nvPicPr>
        <p:blipFill rotWithShape="1">
          <a:blip r:embed="rId4">
            <a:alphaModFix/>
          </a:blip>
          <a:srcRect/>
          <a:stretch/>
        </p:blipFill>
        <p:spPr>
          <a:xfrm>
            <a:off x="2192428"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79" name="Google Shape;479;p66"/>
          <p:cNvPicPr preferRelativeResize="0"/>
          <p:nvPr/>
        </p:nvPicPr>
        <p:blipFill rotWithShape="1">
          <a:blip r:embed="rId5">
            <a:alphaModFix/>
          </a:blip>
          <a:srcRect/>
          <a:stretch/>
        </p:blipFill>
        <p:spPr>
          <a:xfrm>
            <a:off x="8688116"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80" name="Google Shape;480;p66"/>
          <p:cNvPicPr preferRelativeResize="0"/>
          <p:nvPr/>
        </p:nvPicPr>
        <p:blipFill rotWithShape="1">
          <a:blip r:embed="rId6">
            <a:alphaModFix/>
          </a:blip>
          <a:srcRect/>
          <a:stretch/>
        </p:blipFill>
        <p:spPr>
          <a:xfrm>
            <a:off x="3810000" y="4549532"/>
            <a:ext cx="1409700" cy="1409700"/>
          </a:xfrm>
          <a:prstGeom prst="rect">
            <a:avLst/>
          </a:prstGeom>
          <a:noFill/>
          <a:ln>
            <a:noFill/>
          </a:ln>
          <a:effectLst>
            <a:outerShdw blurRad="133793" dist="38100" dir="2700000" algn="tl" rotWithShape="0">
              <a:srgbClr val="000000">
                <a:alpha val="40000"/>
              </a:srgbClr>
            </a:outerShdw>
          </a:effectLst>
        </p:spPr>
      </p:pic>
      <p:pic>
        <p:nvPicPr>
          <p:cNvPr id="481" name="Google Shape;481;p66"/>
          <p:cNvPicPr preferRelativeResize="0"/>
          <p:nvPr/>
        </p:nvPicPr>
        <p:blipFill rotWithShape="1">
          <a:blip r:embed="rId7">
            <a:alphaModFix/>
          </a:blip>
          <a:srcRect/>
          <a:stretch/>
        </p:blipFill>
        <p:spPr>
          <a:xfrm>
            <a:off x="5427572" y="4549532"/>
            <a:ext cx="1409700" cy="1409700"/>
          </a:xfrm>
          <a:prstGeom prst="rect">
            <a:avLst/>
          </a:prstGeom>
          <a:noFill/>
          <a:ln>
            <a:noFill/>
          </a:ln>
          <a:effectLst>
            <a:outerShdw blurRad="133793" dist="38100" dir="2700000" algn="tl" rotWithShape="0">
              <a:srgbClr val="000000">
                <a:alpha val="40000"/>
              </a:srgbClr>
            </a:outerShdw>
          </a:effectLst>
        </p:spPr>
      </p:pic>
      <p:pic>
        <p:nvPicPr>
          <p:cNvPr id="482" name="Google Shape;482;p66"/>
          <p:cNvPicPr preferRelativeResize="0"/>
          <p:nvPr/>
        </p:nvPicPr>
        <p:blipFill rotWithShape="1">
          <a:blip r:embed="rId8">
            <a:alphaModFix/>
          </a:blip>
          <a:srcRect/>
          <a:stretch/>
        </p:blipFill>
        <p:spPr>
          <a:xfrm>
            <a:off x="7051494" y="4549532"/>
            <a:ext cx="1409700" cy="1409700"/>
          </a:xfrm>
          <a:prstGeom prst="rect">
            <a:avLst/>
          </a:prstGeom>
          <a:noFill/>
          <a:ln>
            <a:noFill/>
          </a:ln>
          <a:effectLst>
            <a:outerShdw blurRad="133793" dist="38100" dir="2700000" algn="tl" rotWithShape="0">
              <a:srgbClr val="000000">
                <a:alpha val="40000"/>
              </a:srgbClr>
            </a:outerShdw>
          </a:effectLst>
        </p:spPr>
      </p:pic>
      <p:pic>
        <p:nvPicPr>
          <p:cNvPr id="483" name="Google Shape;483;p66"/>
          <p:cNvPicPr preferRelativeResize="0"/>
          <p:nvPr/>
        </p:nvPicPr>
        <p:blipFill rotWithShape="1">
          <a:blip r:embed="rId9">
            <a:alphaModFix/>
          </a:blip>
          <a:srcRect/>
          <a:stretch/>
        </p:blipFill>
        <p:spPr>
          <a:xfrm>
            <a:off x="3810000" y="3005875"/>
            <a:ext cx="1409700" cy="1409700"/>
          </a:xfrm>
          <a:prstGeom prst="rect">
            <a:avLst/>
          </a:prstGeom>
          <a:noFill/>
          <a:ln>
            <a:noFill/>
          </a:ln>
          <a:effectLst>
            <a:outerShdw blurRad="133793" dist="38100" dir="2700000" algn="tl" rotWithShape="0">
              <a:srgbClr val="000000">
                <a:alpha val="40000"/>
              </a:srgbClr>
            </a:outerShdw>
          </a:effectLst>
        </p:spPr>
      </p:pic>
      <p:pic>
        <p:nvPicPr>
          <p:cNvPr id="484" name="Google Shape;484;p66"/>
          <p:cNvPicPr preferRelativeResize="0"/>
          <p:nvPr/>
        </p:nvPicPr>
        <p:blipFill rotWithShape="1">
          <a:blip r:embed="rId10">
            <a:alphaModFix/>
          </a:blip>
          <a:srcRect/>
          <a:stretch/>
        </p:blipFill>
        <p:spPr>
          <a:xfrm>
            <a:off x="7051494"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85" name="Google Shape;485;p66"/>
          <p:cNvPicPr preferRelativeResize="0"/>
          <p:nvPr/>
        </p:nvPicPr>
        <p:blipFill rotWithShape="1">
          <a:blip r:embed="rId11">
            <a:alphaModFix/>
          </a:blip>
          <a:srcRect/>
          <a:stretch/>
        </p:blipFill>
        <p:spPr>
          <a:xfrm>
            <a:off x="2192428" y="3005875"/>
            <a:ext cx="1409700" cy="1409700"/>
          </a:xfrm>
          <a:prstGeom prst="rect">
            <a:avLst/>
          </a:prstGeom>
          <a:noFill/>
          <a:ln>
            <a:noFill/>
          </a:ln>
          <a:effectLst>
            <a:outerShdw blurRad="133793" dist="38100" dir="2700000" algn="tl" rotWithShape="0">
              <a:srgbClr val="000000">
                <a:alpha val="40000"/>
              </a:srgbClr>
            </a:outerShdw>
          </a:effectLst>
        </p:spPr>
      </p:pic>
      <p:pic>
        <p:nvPicPr>
          <p:cNvPr id="486" name="Google Shape;486;p66"/>
          <p:cNvPicPr preferRelativeResize="0"/>
          <p:nvPr/>
        </p:nvPicPr>
        <p:blipFill rotWithShape="1">
          <a:blip r:embed="rId12">
            <a:alphaModFix/>
          </a:blip>
          <a:srcRect/>
          <a:stretch/>
        </p:blipFill>
        <p:spPr>
          <a:xfrm>
            <a:off x="559119" y="2999525"/>
            <a:ext cx="1422400" cy="1422400"/>
          </a:xfrm>
          <a:prstGeom prst="rect">
            <a:avLst/>
          </a:prstGeom>
          <a:noFill/>
          <a:ln>
            <a:noFill/>
          </a:ln>
          <a:effectLst>
            <a:outerShdw blurRad="133793" dist="38100" dir="2700000" algn="tl" rotWithShape="0">
              <a:srgbClr val="000000">
                <a:alpha val="40000"/>
              </a:srgbClr>
            </a:outerShdw>
          </a:effectLst>
        </p:spPr>
      </p:pic>
      <p:pic>
        <p:nvPicPr>
          <p:cNvPr id="487" name="Google Shape;487;p66"/>
          <p:cNvPicPr preferRelativeResize="0"/>
          <p:nvPr/>
        </p:nvPicPr>
        <p:blipFill rotWithShape="1">
          <a:blip r:embed="rId13">
            <a:alphaModFix/>
          </a:blip>
          <a:srcRect/>
          <a:stretch/>
        </p:blipFill>
        <p:spPr>
          <a:xfrm>
            <a:off x="565469" y="4549532"/>
            <a:ext cx="1409700" cy="1409700"/>
          </a:xfrm>
          <a:prstGeom prst="rect">
            <a:avLst/>
          </a:prstGeom>
          <a:noFill/>
          <a:ln>
            <a:noFill/>
          </a:ln>
          <a:effectLst>
            <a:outerShdw blurRad="133793" dist="38100" dir="2700000" algn="tl" rotWithShape="0">
              <a:srgbClr val="000000">
                <a:alpha val="40000"/>
              </a:srgbClr>
            </a:outerShdw>
          </a:effectLst>
        </p:spPr>
      </p:pic>
      <p:pic>
        <p:nvPicPr>
          <p:cNvPr id="488" name="Google Shape;488;p66"/>
          <p:cNvPicPr preferRelativeResize="0"/>
          <p:nvPr/>
        </p:nvPicPr>
        <p:blipFill rotWithShape="1">
          <a:blip r:embed="rId14">
            <a:alphaModFix/>
          </a:blip>
          <a:srcRect/>
          <a:stretch/>
        </p:blipFill>
        <p:spPr>
          <a:xfrm>
            <a:off x="7051494" y="3005875"/>
            <a:ext cx="1409700" cy="1409700"/>
          </a:xfrm>
          <a:prstGeom prst="rect">
            <a:avLst/>
          </a:prstGeom>
          <a:noFill/>
          <a:ln>
            <a:noFill/>
          </a:ln>
          <a:effectLst>
            <a:outerShdw blurRad="133793" dist="38100" dir="2700000" algn="tl" rotWithShape="0">
              <a:srgbClr val="000000">
                <a:alpha val="40000"/>
              </a:srgbClr>
            </a:outerShdw>
          </a:effectLst>
        </p:spPr>
      </p:pic>
      <p:pic>
        <p:nvPicPr>
          <p:cNvPr id="489" name="Google Shape;489;p66"/>
          <p:cNvPicPr preferRelativeResize="0"/>
          <p:nvPr/>
        </p:nvPicPr>
        <p:blipFill rotWithShape="1">
          <a:blip r:embed="rId15">
            <a:alphaModFix/>
          </a:blip>
          <a:srcRect/>
          <a:stretch/>
        </p:blipFill>
        <p:spPr>
          <a:xfrm>
            <a:off x="8681766" y="4543182"/>
            <a:ext cx="1422400" cy="1422400"/>
          </a:xfrm>
          <a:prstGeom prst="rect">
            <a:avLst/>
          </a:prstGeom>
          <a:noFill/>
          <a:ln>
            <a:noFill/>
          </a:ln>
          <a:effectLst>
            <a:outerShdw blurRad="133793" dist="38100" dir="2700000" algn="tl" rotWithShape="0">
              <a:srgbClr val="000000">
                <a:alpha val="40000"/>
              </a:srgbClr>
            </a:outerShdw>
          </a:effectLst>
        </p:spPr>
      </p:pic>
      <p:pic>
        <p:nvPicPr>
          <p:cNvPr id="490" name="Google Shape;490;p66"/>
          <p:cNvPicPr preferRelativeResize="0"/>
          <p:nvPr/>
        </p:nvPicPr>
        <p:blipFill rotWithShape="1">
          <a:blip r:embed="rId16">
            <a:alphaModFix/>
          </a:blip>
          <a:srcRect/>
          <a:stretch/>
        </p:blipFill>
        <p:spPr>
          <a:xfrm>
            <a:off x="5427572"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91" name="Google Shape;491;p66"/>
          <p:cNvPicPr preferRelativeResize="0"/>
          <p:nvPr/>
        </p:nvPicPr>
        <p:blipFill rotWithShape="1">
          <a:blip r:embed="rId17">
            <a:alphaModFix/>
          </a:blip>
          <a:srcRect/>
          <a:stretch/>
        </p:blipFill>
        <p:spPr>
          <a:xfrm>
            <a:off x="10324738" y="1468568"/>
            <a:ext cx="1409700" cy="1409700"/>
          </a:xfrm>
          <a:prstGeom prst="rect">
            <a:avLst/>
          </a:prstGeom>
          <a:noFill/>
          <a:ln>
            <a:noFill/>
          </a:ln>
          <a:effectLst>
            <a:outerShdw blurRad="133793" dist="38100" dir="2700000" algn="tl" rotWithShape="0">
              <a:srgbClr val="000000">
                <a:alpha val="40000"/>
              </a:srgbClr>
            </a:outerShdw>
          </a:effectLst>
        </p:spPr>
      </p:pic>
      <p:pic>
        <p:nvPicPr>
          <p:cNvPr id="492" name="Google Shape;492;p66"/>
          <p:cNvPicPr preferRelativeResize="0"/>
          <p:nvPr/>
        </p:nvPicPr>
        <p:blipFill rotWithShape="1">
          <a:blip r:embed="rId18">
            <a:alphaModFix/>
          </a:blip>
          <a:srcRect/>
          <a:stretch/>
        </p:blipFill>
        <p:spPr>
          <a:xfrm>
            <a:off x="5427572" y="3005875"/>
            <a:ext cx="1409700" cy="1409700"/>
          </a:xfrm>
          <a:prstGeom prst="rect">
            <a:avLst/>
          </a:prstGeom>
          <a:noFill/>
          <a:ln>
            <a:noFill/>
          </a:ln>
          <a:effectLst>
            <a:outerShdw blurRad="133793" dist="38100" dir="2700000" algn="tl" rotWithShape="0">
              <a:srgbClr val="000000">
                <a:alpha val="40000"/>
              </a:srgbClr>
            </a:outerShdw>
          </a:effectLst>
        </p:spPr>
      </p:pic>
      <p:pic>
        <p:nvPicPr>
          <p:cNvPr id="493" name="Google Shape;493;p66"/>
          <p:cNvPicPr preferRelativeResize="0"/>
          <p:nvPr/>
        </p:nvPicPr>
        <p:blipFill rotWithShape="1">
          <a:blip r:embed="rId19">
            <a:alphaModFix/>
          </a:blip>
          <a:srcRect/>
          <a:stretch/>
        </p:blipFill>
        <p:spPr>
          <a:xfrm>
            <a:off x="2192428" y="4549532"/>
            <a:ext cx="1409700" cy="1409700"/>
          </a:xfrm>
          <a:prstGeom prst="rect">
            <a:avLst/>
          </a:prstGeom>
          <a:noFill/>
          <a:ln>
            <a:noFill/>
          </a:ln>
          <a:effectLst>
            <a:outerShdw blurRad="133793" dist="38100" dir="2700000" algn="tl" rotWithShape="0">
              <a:srgbClr val="000000">
                <a:alpha val="40000"/>
              </a:srgbClr>
            </a:outerShdw>
          </a:effectLst>
        </p:spPr>
      </p:pic>
      <p:pic>
        <p:nvPicPr>
          <p:cNvPr id="494" name="Google Shape;494;p66"/>
          <p:cNvPicPr preferRelativeResize="0"/>
          <p:nvPr/>
        </p:nvPicPr>
        <p:blipFill rotWithShape="1">
          <a:blip r:embed="rId20">
            <a:alphaModFix/>
          </a:blip>
          <a:srcRect/>
          <a:stretch/>
        </p:blipFill>
        <p:spPr>
          <a:xfrm>
            <a:off x="8688116" y="3005875"/>
            <a:ext cx="1409700" cy="1409700"/>
          </a:xfrm>
          <a:prstGeom prst="rect">
            <a:avLst/>
          </a:prstGeom>
          <a:noFill/>
          <a:ln>
            <a:noFill/>
          </a:ln>
          <a:effectLst>
            <a:outerShdw blurRad="133793" dist="38100" dir="2700000" algn="tl" rotWithShape="0">
              <a:srgbClr val="000000">
                <a:alpha val="40000"/>
              </a:srgbClr>
            </a:outerShdw>
          </a:effectLst>
        </p:spPr>
      </p:pic>
      <p:pic>
        <p:nvPicPr>
          <p:cNvPr id="495" name="Google Shape;495;p66"/>
          <p:cNvPicPr preferRelativeResize="0"/>
          <p:nvPr/>
        </p:nvPicPr>
        <p:blipFill rotWithShape="1">
          <a:blip r:embed="rId21">
            <a:alphaModFix/>
          </a:blip>
          <a:srcRect/>
          <a:stretch/>
        </p:blipFill>
        <p:spPr>
          <a:xfrm>
            <a:off x="10324738" y="3005875"/>
            <a:ext cx="1409700" cy="1409700"/>
          </a:xfrm>
          <a:prstGeom prst="rect">
            <a:avLst/>
          </a:prstGeom>
          <a:noFill/>
          <a:ln>
            <a:noFill/>
          </a:ln>
          <a:effectLst>
            <a:outerShdw blurRad="133793" dist="38100" dir="2700000" algn="tl" rotWithShape="0">
              <a:srgbClr val="000000">
                <a:alpha val="40000"/>
              </a:srgbClr>
            </a:outerShdw>
          </a:effectLst>
        </p:spPr>
      </p:pic>
      <p:pic>
        <p:nvPicPr>
          <p:cNvPr id="496" name="Google Shape;496;p66"/>
          <p:cNvPicPr preferRelativeResize="0"/>
          <p:nvPr/>
        </p:nvPicPr>
        <p:blipFill rotWithShape="1">
          <a:blip r:embed="rId22">
            <a:alphaModFix/>
          </a:blip>
          <a:srcRect/>
          <a:stretch/>
        </p:blipFill>
        <p:spPr>
          <a:xfrm>
            <a:off x="10324738" y="4536832"/>
            <a:ext cx="1422400" cy="1422400"/>
          </a:xfrm>
          <a:prstGeom prst="rect">
            <a:avLst/>
          </a:prstGeom>
          <a:noFill/>
          <a:ln>
            <a:noFill/>
          </a:ln>
          <a:effectLst>
            <a:outerShdw blurRad="133793" dist="38100" dir="2700000" algn="tl" rotWithShape="0">
              <a:srgbClr val="000000">
                <a:alpha val="40000"/>
              </a:srgbClr>
            </a:outerShdw>
          </a:effectLst>
        </p:spPr>
      </p:pic>
      <p:sp>
        <p:nvSpPr>
          <p:cNvPr id="500" name="Google Shape;500;p66"/>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EAF791C8-D815-8BAB-C5B7-52E795F1BB5E}"/>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A7043845-CA5A-A052-BA7E-EA3419BE570F}"/>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A141A1C0-9BA9-5195-4FE5-713F44B9EE2E}"/>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009076828"/>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501"/>
        <p:cNvGrpSpPr/>
        <p:nvPr/>
      </p:nvGrpSpPr>
      <p:grpSpPr>
        <a:xfrm>
          <a:off x="0" y="0"/>
          <a:ext cx="0" cy="0"/>
          <a:chOff x="0" y="0"/>
          <a:chExt cx="0" cy="0"/>
        </a:xfrm>
      </p:grpSpPr>
      <p:pic>
        <p:nvPicPr>
          <p:cNvPr id="502" name="Google Shape;502;p67" descr="Icon&#10;&#10;Description automatically generated"/>
          <p:cNvPicPr preferRelativeResize="0"/>
          <p:nvPr/>
        </p:nvPicPr>
        <p:blipFill rotWithShape="1">
          <a:blip r:embed="rId2">
            <a:alphaModFix/>
          </a:blip>
          <a:srcRect/>
          <a:stretch/>
        </p:blipFill>
        <p:spPr>
          <a:xfrm>
            <a:off x="3810000" y="1468568"/>
            <a:ext cx="1409700" cy="1409700"/>
          </a:xfrm>
          <a:prstGeom prst="rect">
            <a:avLst/>
          </a:prstGeom>
          <a:noFill/>
          <a:ln>
            <a:noFill/>
          </a:ln>
        </p:spPr>
      </p:pic>
      <p:pic>
        <p:nvPicPr>
          <p:cNvPr id="503" name="Google Shape;503;p67" descr="Shape, icon&#10;&#10;Description automatically generated with medium confidence"/>
          <p:cNvPicPr preferRelativeResize="0"/>
          <p:nvPr/>
        </p:nvPicPr>
        <p:blipFill rotWithShape="1">
          <a:blip r:embed="rId3">
            <a:alphaModFix/>
          </a:blip>
          <a:srcRect/>
          <a:stretch/>
        </p:blipFill>
        <p:spPr>
          <a:xfrm>
            <a:off x="565469" y="1468568"/>
            <a:ext cx="1409700" cy="1409700"/>
          </a:xfrm>
          <a:prstGeom prst="rect">
            <a:avLst/>
          </a:prstGeom>
          <a:noFill/>
          <a:ln>
            <a:noFill/>
          </a:ln>
        </p:spPr>
      </p:pic>
      <p:pic>
        <p:nvPicPr>
          <p:cNvPr id="504" name="Google Shape;504;p67" descr="Icon&#10;&#10;Description automatically generated"/>
          <p:cNvPicPr preferRelativeResize="0"/>
          <p:nvPr/>
        </p:nvPicPr>
        <p:blipFill rotWithShape="1">
          <a:blip r:embed="rId4">
            <a:alphaModFix/>
          </a:blip>
          <a:srcRect/>
          <a:stretch/>
        </p:blipFill>
        <p:spPr>
          <a:xfrm>
            <a:off x="2192428" y="1468568"/>
            <a:ext cx="1409700" cy="1409700"/>
          </a:xfrm>
          <a:prstGeom prst="rect">
            <a:avLst/>
          </a:prstGeom>
          <a:noFill/>
          <a:ln>
            <a:noFill/>
          </a:ln>
        </p:spPr>
      </p:pic>
      <p:pic>
        <p:nvPicPr>
          <p:cNvPr id="505" name="Google Shape;505;p67" descr="Icon&#10;&#10;Description automatically generated"/>
          <p:cNvPicPr preferRelativeResize="0"/>
          <p:nvPr/>
        </p:nvPicPr>
        <p:blipFill rotWithShape="1">
          <a:blip r:embed="rId5">
            <a:alphaModFix/>
          </a:blip>
          <a:srcRect/>
          <a:stretch/>
        </p:blipFill>
        <p:spPr>
          <a:xfrm>
            <a:off x="8688116" y="1468568"/>
            <a:ext cx="1409700" cy="1409700"/>
          </a:xfrm>
          <a:prstGeom prst="rect">
            <a:avLst/>
          </a:prstGeom>
          <a:noFill/>
          <a:ln>
            <a:noFill/>
          </a:ln>
        </p:spPr>
      </p:pic>
      <p:pic>
        <p:nvPicPr>
          <p:cNvPr id="506" name="Google Shape;506;p67" descr="Icon&#10;&#10;Description automatically generated"/>
          <p:cNvPicPr preferRelativeResize="0"/>
          <p:nvPr/>
        </p:nvPicPr>
        <p:blipFill rotWithShape="1">
          <a:blip r:embed="rId6">
            <a:alphaModFix/>
          </a:blip>
          <a:srcRect/>
          <a:stretch/>
        </p:blipFill>
        <p:spPr>
          <a:xfrm>
            <a:off x="3810000" y="4549532"/>
            <a:ext cx="1409700" cy="1409700"/>
          </a:xfrm>
          <a:prstGeom prst="rect">
            <a:avLst/>
          </a:prstGeom>
          <a:noFill/>
          <a:ln>
            <a:noFill/>
          </a:ln>
        </p:spPr>
      </p:pic>
      <p:pic>
        <p:nvPicPr>
          <p:cNvPr id="507" name="Google Shape;507;p67" descr="Icon&#10;&#10;Description automatically generated"/>
          <p:cNvPicPr preferRelativeResize="0"/>
          <p:nvPr/>
        </p:nvPicPr>
        <p:blipFill rotWithShape="1">
          <a:blip r:embed="rId7">
            <a:alphaModFix/>
          </a:blip>
          <a:srcRect/>
          <a:stretch/>
        </p:blipFill>
        <p:spPr>
          <a:xfrm>
            <a:off x="5427572" y="4549532"/>
            <a:ext cx="1409700" cy="1409700"/>
          </a:xfrm>
          <a:prstGeom prst="rect">
            <a:avLst/>
          </a:prstGeom>
          <a:noFill/>
          <a:ln>
            <a:noFill/>
          </a:ln>
        </p:spPr>
      </p:pic>
      <p:pic>
        <p:nvPicPr>
          <p:cNvPr id="508" name="Google Shape;508;p67" descr="A picture containing text, clipart&#10;&#10;Description automatically generated"/>
          <p:cNvPicPr preferRelativeResize="0"/>
          <p:nvPr/>
        </p:nvPicPr>
        <p:blipFill rotWithShape="1">
          <a:blip r:embed="rId8">
            <a:alphaModFix/>
          </a:blip>
          <a:srcRect/>
          <a:stretch/>
        </p:blipFill>
        <p:spPr>
          <a:xfrm>
            <a:off x="7045144" y="4549532"/>
            <a:ext cx="1422400" cy="1409700"/>
          </a:xfrm>
          <a:prstGeom prst="rect">
            <a:avLst/>
          </a:prstGeom>
          <a:noFill/>
          <a:ln>
            <a:noFill/>
          </a:ln>
        </p:spPr>
      </p:pic>
      <p:pic>
        <p:nvPicPr>
          <p:cNvPr id="509" name="Google Shape;509;p67" descr="Icon&#10;&#10;Description automatically generated"/>
          <p:cNvPicPr preferRelativeResize="0"/>
          <p:nvPr/>
        </p:nvPicPr>
        <p:blipFill rotWithShape="1">
          <a:blip r:embed="rId9">
            <a:alphaModFix/>
          </a:blip>
          <a:srcRect/>
          <a:stretch/>
        </p:blipFill>
        <p:spPr>
          <a:xfrm>
            <a:off x="3810000" y="3005875"/>
            <a:ext cx="1409700" cy="1409700"/>
          </a:xfrm>
          <a:prstGeom prst="rect">
            <a:avLst/>
          </a:prstGeom>
          <a:noFill/>
          <a:ln>
            <a:noFill/>
          </a:ln>
        </p:spPr>
      </p:pic>
      <p:pic>
        <p:nvPicPr>
          <p:cNvPr id="510" name="Google Shape;510;p67" descr="Icon&#10;&#10;Description automatically generated"/>
          <p:cNvPicPr preferRelativeResize="0"/>
          <p:nvPr/>
        </p:nvPicPr>
        <p:blipFill rotWithShape="1">
          <a:blip r:embed="rId10">
            <a:alphaModFix/>
          </a:blip>
          <a:srcRect/>
          <a:stretch/>
        </p:blipFill>
        <p:spPr>
          <a:xfrm>
            <a:off x="7051494" y="1468568"/>
            <a:ext cx="1409700" cy="1409700"/>
          </a:xfrm>
          <a:prstGeom prst="rect">
            <a:avLst/>
          </a:prstGeom>
          <a:noFill/>
          <a:ln>
            <a:noFill/>
          </a:ln>
        </p:spPr>
      </p:pic>
      <p:pic>
        <p:nvPicPr>
          <p:cNvPr id="511" name="Google Shape;511;p67" descr="A picture containing text, clipart&#10;&#10;Description automatically generated"/>
          <p:cNvPicPr preferRelativeResize="0"/>
          <p:nvPr/>
        </p:nvPicPr>
        <p:blipFill rotWithShape="1">
          <a:blip r:embed="rId11">
            <a:alphaModFix/>
          </a:blip>
          <a:srcRect/>
          <a:stretch/>
        </p:blipFill>
        <p:spPr>
          <a:xfrm>
            <a:off x="2192428" y="3005875"/>
            <a:ext cx="1409700" cy="1409700"/>
          </a:xfrm>
          <a:prstGeom prst="rect">
            <a:avLst/>
          </a:prstGeom>
          <a:noFill/>
          <a:ln>
            <a:noFill/>
          </a:ln>
        </p:spPr>
      </p:pic>
      <p:pic>
        <p:nvPicPr>
          <p:cNvPr id="512" name="Google Shape;512;p67" descr="Icon&#10;&#10;Description automatically generated"/>
          <p:cNvPicPr preferRelativeResize="0"/>
          <p:nvPr/>
        </p:nvPicPr>
        <p:blipFill rotWithShape="1">
          <a:blip r:embed="rId12">
            <a:alphaModFix/>
          </a:blip>
          <a:srcRect/>
          <a:stretch/>
        </p:blipFill>
        <p:spPr>
          <a:xfrm>
            <a:off x="559119" y="2999525"/>
            <a:ext cx="1422400" cy="1422400"/>
          </a:xfrm>
          <a:prstGeom prst="rect">
            <a:avLst/>
          </a:prstGeom>
          <a:noFill/>
          <a:ln>
            <a:noFill/>
          </a:ln>
        </p:spPr>
      </p:pic>
      <p:pic>
        <p:nvPicPr>
          <p:cNvPr id="513" name="Google Shape;513;p67" descr="Icon&#10;&#10;Description automatically generated"/>
          <p:cNvPicPr preferRelativeResize="0"/>
          <p:nvPr/>
        </p:nvPicPr>
        <p:blipFill rotWithShape="1">
          <a:blip r:embed="rId13">
            <a:alphaModFix/>
          </a:blip>
          <a:srcRect/>
          <a:stretch/>
        </p:blipFill>
        <p:spPr>
          <a:xfrm>
            <a:off x="565469" y="4543182"/>
            <a:ext cx="1409700" cy="1422400"/>
          </a:xfrm>
          <a:prstGeom prst="rect">
            <a:avLst/>
          </a:prstGeom>
          <a:noFill/>
          <a:ln>
            <a:noFill/>
          </a:ln>
        </p:spPr>
      </p:pic>
      <p:pic>
        <p:nvPicPr>
          <p:cNvPr id="514" name="Google Shape;514;p67" descr="A picture containing text, clipart&#10;&#10;Description automatically generated"/>
          <p:cNvPicPr preferRelativeResize="0"/>
          <p:nvPr/>
        </p:nvPicPr>
        <p:blipFill rotWithShape="1">
          <a:blip r:embed="rId14">
            <a:alphaModFix/>
          </a:blip>
          <a:srcRect/>
          <a:stretch/>
        </p:blipFill>
        <p:spPr>
          <a:xfrm>
            <a:off x="7051494" y="3005875"/>
            <a:ext cx="1409700" cy="1409700"/>
          </a:xfrm>
          <a:prstGeom prst="rect">
            <a:avLst/>
          </a:prstGeom>
          <a:noFill/>
          <a:ln>
            <a:noFill/>
          </a:ln>
        </p:spPr>
      </p:pic>
      <p:pic>
        <p:nvPicPr>
          <p:cNvPr id="515" name="Google Shape;515;p67" descr="Shape&#10;&#10;Description automatically generated"/>
          <p:cNvPicPr preferRelativeResize="0"/>
          <p:nvPr/>
        </p:nvPicPr>
        <p:blipFill rotWithShape="1">
          <a:blip r:embed="rId15">
            <a:alphaModFix/>
          </a:blip>
          <a:srcRect/>
          <a:stretch/>
        </p:blipFill>
        <p:spPr>
          <a:xfrm>
            <a:off x="8681766" y="4543182"/>
            <a:ext cx="1422400" cy="1422400"/>
          </a:xfrm>
          <a:prstGeom prst="rect">
            <a:avLst/>
          </a:prstGeom>
          <a:noFill/>
          <a:ln>
            <a:noFill/>
          </a:ln>
        </p:spPr>
      </p:pic>
      <p:pic>
        <p:nvPicPr>
          <p:cNvPr id="516" name="Google Shape;516;p67" descr="Icon&#10;&#10;Description automatically generated"/>
          <p:cNvPicPr preferRelativeResize="0"/>
          <p:nvPr/>
        </p:nvPicPr>
        <p:blipFill rotWithShape="1">
          <a:blip r:embed="rId16">
            <a:alphaModFix/>
          </a:blip>
          <a:srcRect/>
          <a:stretch/>
        </p:blipFill>
        <p:spPr>
          <a:xfrm>
            <a:off x="5427572" y="1468568"/>
            <a:ext cx="1409700" cy="1409700"/>
          </a:xfrm>
          <a:prstGeom prst="rect">
            <a:avLst/>
          </a:prstGeom>
          <a:noFill/>
          <a:ln>
            <a:noFill/>
          </a:ln>
        </p:spPr>
      </p:pic>
      <p:pic>
        <p:nvPicPr>
          <p:cNvPr id="517" name="Google Shape;517;p67" descr="Icon&#10;&#10;Description automatically generated"/>
          <p:cNvPicPr preferRelativeResize="0"/>
          <p:nvPr/>
        </p:nvPicPr>
        <p:blipFill rotWithShape="1">
          <a:blip r:embed="rId17">
            <a:alphaModFix/>
          </a:blip>
          <a:srcRect/>
          <a:stretch/>
        </p:blipFill>
        <p:spPr>
          <a:xfrm>
            <a:off x="10324738" y="1468568"/>
            <a:ext cx="1409700" cy="1409700"/>
          </a:xfrm>
          <a:prstGeom prst="rect">
            <a:avLst/>
          </a:prstGeom>
          <a:noFill/>
          <a:ln>
            <a:noFill/>
          </a:ln>
        </p:spPr>
      </p:pic>
      <p:pic>
        <p:nvPicPr>
          <p:cNvPr id="518" name="Google Shape;518;p67" descr="Icon&#10;&#10;Description automatically generated"/>
          <p:cNvPicPr preferRelativeResize="0"/>
          <p:nvPr/>
        </p:nvPicPr>
        <p:blipFill rotWithShape="1">
          <a:blip r:embed="rId18">
            <a:alphaModFix/>
          </a:blip>
          <a:srcRect/>
          <a:stretch/>
        </p:blipFill>
        <p:spPr>
          <a:xfrm>
            <a:off x="5427572" y="3005875"/>
            <a:ext cx="1409700" cy="1409700"/>
          </a:xfrm>
          <a:prstGeom prst="rect">
            <a:avLst/>
          </a:prstGeom>
          <a:noFill/>
          <a:ln>
            <a:noFill/>
          </a:ln>
        </p:spPr>
      </p:pic>
      <p:pic>
        <p:nvPicPr>
          <p:cNvPr id="519" name="Google Shape;519;p67" descr="Icon&#10;&#10;Description automatically generated"/>
          <p:cNvPicPr preferRelativeResize="0"/>
          <p:nvPr/>
        </p:nvPicPr>
        <p:blipFill rotWithShape="1">
          <a:blip r:embed="rId19">
            <a:alphaModFix/>
          </a:blip>
          <a:srcRect/>
          <a:stretch/>
        </p:blipFill>
        <p:spPr>
          <a:xfrm>
            <a:off x="2186078" y="4549532"/>
            <a:ext cx="1422400" cy="1409700"/>
          </a:xfrm>
          <a:prstGeom prst="rect">
            <a:avLst/>
          </a:prstGeom>
          <a:noFill/>
          <a:ln>
            <a:noFill/>
          </a:ln>
        </p:spPr>
      </p:pic>
      <p:pic>
        <p:nvPicPr>
          <p:cNvPr id="520" name="Google Shape;520;p67" descr="Shape, icon&#10;&#10;Description automatically generated"/>
          <p:cNvPicPr preferRelativeResize="0"/>
          <p:nvPr/>
        </p:nvPicPr>
        <p:blipFill rotWithShape="1">
          <a:blip r:embed="rId20">
            <a:alphaModFix/>
          </a:blip>
          <a:srcRect/>
          <a:stretch/>
        </p:blipFill>
        <p:spPr>
          <a:xfrm>
            <a:off x="8688116" y="3005875"/>
            <a:ext cx="1409700" cy="1409700"/>
          </a:xfrm>
          <a:prstGeom prst="rect">
            <a:avLst/>
          </a:prstGeom>
          <a:noFill/>
          <a:ln>
            <a:noFill/>
          </a:ln>
        </p:spPr>
      </p:pic>
      <p:pic>
        <p:nvPicPr>
          <p:cNvPr id="521" name="Google Shape;521;p67" descr="Icon&#10;&#10;Description automatically generated"/>
          <p:cNvPicPr preferRelativeResize="0"/>
          <p:nvPr/>
        </p:nvPicPr>
        <p:blipFill rotWithShape="1">
          <a:blip r:embed="rId21">
            <a:alphaModFix/>
          </a:blip>
          <a:srcRect/>
          <a:stretch/>
        </p:blipFill>
        <p:spPr>
          <a:xfrm>
            <a:off x="10324738" y="3005875"/>
            <a:ext cx="1409700" cy="1409700"/>
          </a:xfrm>
          <a:prstGeom prst="rect">
            <a:avLst/>
          </a:prstGeom>
          <a:noFill/>
          <a:ln>
            <a:noFill/>
          </a:ln>
        </p:spPr>
      </p:pic>
      <p:pic>
        <p:nvPicPr>
          <p:cNvPr id="522" name="Google Shape;522;p67"/>
          <p:cNvPicPr preferRelativeResize="0"/>
          <p:nvPr/>
        </p:nvPicPr>
        <p:blipFill rotWithShape="1">
          <a:blip r:embed="rId22">
            <a:alphaModFix/>
          </a:blip>
          <a:srcRect/>
          <a:stretch/>
        </p:blipFill>
        <p:spPr>
          <a:xfrm>
            <a:off x="10324738" y="4536832"/>
            <a:ext cx="1422400" cy="1422400"/>
          </a:xfrm>
          <a:prstGeom prst="rect">
            <a:avLst/>
          </a:prstGeom>
          <a:noFill/>
          <a:ln>
            <a:noFill/>
          </a:ln>
        </p:spPr>
      </p:pic>
      <p:sp>
        <p:nvSpPr>
          <p:cNvPr id="526" name="Google Shape;526;p67"/>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 name="Date Placeholder 4">
            <a:extLst>
              <a:ext uri="{FF2B5EF4-FFF2-40B4-BE49-F238E27FC236}">
                <a16:creationId xmlns:a16="http://schemas.microsoft.com/office/drawing/2014/main" id="{EB6E1A22-9D23-0AAC-30FC-EB7A240DD895}"/>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7B5E7D3F-508E-2998-EFAC-AEC13E24EEF6}"/>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7B28B68B-0AFE-720E-7B44-424073AD9F17}"/>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80512820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Title Slide Generic" preserve="1">
  <p:cSld name="2_Title Slide Generic">
    <p:spTree>
      <p:nvGrpSpPr>
        <p:cNvPr id="1" name="Shape 293"/>
        <p:cNvGrpSpPr/>
        <p:nvPr/>
      </p:nvGrpSpPr>
      <p:grpSpPr>
        <a:xfrm>
          <a:off x="0" y="0"/>
          <a:ext cx="0" cy="0"/>
          <a:chOff x="0" y="0"/>
          <a:chExt cx="0" cy="0"/>
        </a:xfrm>
      </p:grpSpPr>
      <p:sp>
        <p:nvSpPr>
          <p:cNvPr id="294" name="Google Shape;294;p48"/>
          <p:cNvSpPr>
            <a:spLocks noGrp="1" noRot="1" noMove="1" noResize="1" noEditPoints="1" noAdjustHandles="1" noChangeArrowheads="1" noChangeShapeType="1"/>
          </p:cNvSpPr>
          <p:nvPr/>
        </p:nvSpPr>
        <p:spPr>
          <a:xfrm>
            <a:off x="2" y="2"/>
            <a:ext cx="12201625" cy="6356351"/>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gradFill>
            <a:gsLst>
              <a:gs pos="0">
                <a:srgbClr val="0C649C"/>
              </a:gs>
              <a:gs pos="18000">
                <a:srgbClr val="0C649C"/>
              </a:gs>
              <a:gs pos="100000">
                <a:srgbClr val="00AEEF"/>
              </a:gs>
            </a:gsLst>
            <a:lin ang="21000001" scaled="0"/>
          </a:gra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pic>
        <p:nvPicPr>
          <p:cNvPr id="2" name="Picture 1" descr="A group of stars on a black background&#10;&#10;AI-generated content may be incorrect.">
            <a:extLst>
              <a:ext uri="{FF2B5EF4-FFF2-40B4-BE49-F238E27FC236}">
                <a16:creationId xmlns:a16="http://schemas.microsoft.com/office/drawing/2014/main" id="{258C48FA-DEB8-B73A-8A80-B0333CCBA723}"/>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923505" y="5344816"/>
            <a:ext cx="774700" cy="533400"/>
          </a:xfrm>
          <a:prstGeom prst="rect">
            <a:avLst/>
          </a:prstGeom>
        </p:spPr>
      </p:pic>
      <p:pic>
        <p:nvPicPr>
          <p:cNvPr id="3" name="Picture 2" descr="A white line drawing of a bag with a dollar sign&#10;&#10;AI-generated content may be incorrect.">
            <a:extLst>
              <a:ext uri="{FF2B5EF4-FFF2-40B4-BE49-F238E27FC236}">
                <a16:creationId xmlns:a16="http://schemas.microsoft.com/office/drawing/2014/main" id="{1D0225A6-D50B-0C7A-D6D2-05A6B67B4135}"/>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25105" y="576663"/>
            <a:ext cx="571500" cy="774700"/>
          </a:xfrm>
          <a:prstGeom prst="rect">
            <a:avLst/>
          </a:prstGeom>
        </p:spPr>
      </p:pic>
      <p:pic>
        <p:nvPicPr>
          <p:cNvPr id="4" name="Picture 3" descr="A hand touching a building&#10;&#10;AI-generated content may be incorrect.">
            <a:extLst>
              <a:ext uri="{FF2B5EF4-FFF2-40B4-BE49-F238E27FC236}">
                <a16:creationId xmlns:a16="http://schemas.microsoft.com/office/drawing/2014/main" id="{BA038EB9-65B3-5C90-EEB9-ACC9014FDD5E}"/>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923505" y="1915465"/>
            <a:ext cx="774700" cy="622300"/>
          </a:xfrm>
          <a:prstGeom prst="rect">
            <a:avLst/>
          </a:prstGeom>
        </p:spPr>
      </p:pic>
      <p:pic>
        <p:nvPicPr>
          <p:cNvPr id="5" name="Picture 4" descr="A white line on a black background&#10;&#10;AI-generated content may be incorrect.">
            <a:extLst>
              <a:ext uri="{FF2B5EF4-FFF2-40B4-BE49-F238E27FC236}">
                <a16:creationId xmlns:a16="http://schemas.microsoft.com/office/drawing/2014/main" id="{FF3D4B33-61EA-4919-11CE-2A0CF2A9DE62}"/>
              </a:ext>
            </a:extLst>
          </p:cNvPr>
          <p:cNvPicPr>
            <a:picLocks noChangeAspect="1"/>
          </p:cNvPicPr>
          <p:nvPr userDrawn="1"/>
        </p:nvPicPr>
        <p:blipFill>
          <a:blip r:embed="rId5" cstate="print">
            <a:extLst>
              <a:ext uri="{28A0092B-C50C-407E-A947-70E740481C1C}">
                <a14:useLocalDpi xmlns:a14="http://schemas.microsoft.com/office/drawing/2010/main"/>
              </a:ext>
            </a:extLst>
          </a:blip>
          <a:stretch>
            <a:fillRect/>
          </a:stretch>
        </p:blipFill>
        <p:spPr>
          <a:xfrm>
            <a:off x="929855" y="2929283"/>
            <a:ext cx="762000" cy="647700"/>
          </a:xfrm>
          <a:prstGeom prst="rect">
            <a:avLst/>
          </a:prstGeom>
        </p:spPr>
      </p:pic>
      <p:pic>
        <p:nvPicPr>
          <p:cNvPr id="6" name="Picture 5" descr="A black and white logo&#10;&#10;AI-generated content may be incorrect.">
            <a:extLst>
              <a:ext uri="{FF2B5EF4-FFF2-40B4-BE49-F238E27FC236}">
                <a16:creationId xmlns:a16="http://schemas.microsoft.com/office/drawing/2014/main" id="{6C8A718D-90B0-CA6E-AFF2-9782B28628DD}"/>
              </a:ext>
            </a:extLst>
          </p:cNvPr>
          <p:cNvPicPr>
            <a:picLocks noChangeAspect="1"/>
          </p:cNvPicPr>
          <p:nvPr userDrawn="1"/>
        </p:nvPicPr>
        <p:blipFill>
          <a:blip r:embed="rId6" cstate="print">
            <a:extLst>
              <a:ext uri="{28A0092B-C50C-407E-A947-70E740481C1C}">
                <a14:useLocalDpi xmlns:a14="http://schemas.microsoft.com/office/drawing/2010/main"/>
              </a:ext>
            </a:extLst>
          </a:blip>
          <a:stretch>
            <a:fillRect/>
          </a:stretch>
        </p:blipFill>
        <p:spPr>
          <a:xfrm>
            <a:off x="942555" y="4120955"/>
            <a:ext cx="736600" cy="698500"/>
          </a:xfrm>
          <a:prstGeom prst="rect">
            <a:avLst/>
          </a:prstGeom>
        </p:spPr>
      </p:pic>
      <p:pic>
        <p:nvPicPr>
          <p:cNvPr id="7" name="Picture 6" descr="A white line drawing of a gear with a circuit&#10;&#10;AI-generated content may be incorrect.">
            <a:extLst>
              <a:ext uri="{FF2B5EF4-FFF2-40B4-BE49-F238E27FC236}">
                <a16:creationId xmlns:a16="http://schemas.microsoft.com/office/drawing/2014/main" id="{C53BCD61-1294-6BAA-1213-F579731394C1}"/>
              </a:ext>
            </a:extLst>
          </p:cNvPr>
          <p:cNvPicPr>
            <a:picLocks noChangeAspect="1"/>
          </p:cNvPicPr>
          <p:nvPr userDrawn="1"/>
        </p:nvPicPr>
        <p:blipFill>
          <a:blip r:embed="rId7" cstate="print">
            <a:extLst>
              <a:ext uri="{28A0092B-C50C-407E-A947-70E740481C1C}">
                <a14:useLocalDpi xmlns:a14="http://schemas.microsoft.com/office/drawing/2010/main"/>
              </a:ext>
            </a:extLst>
          </a:blip>
          <a:stretch>
            <a:fillRect/>
          </a:stretch>
        </p:blipFill>
        <p:spPr>
          <a:xfrm>
            <a:off x="3224328" y="614763"/>
            <a:ext cx="723900" cy="698500"/>
          </a:xfrm>
          <a:prstGeom prst="rect">
            <a:avLst/>
          </a:prstGeom>
        </p:spPr>
      </p:pic>
      <p:pic>
        <p:nvPicPr>
          <p:cNvPr id="8" name="Picture 7" descr="A black and white square with arrows&#10;&#10;AI-generated content may be incorrect.">
            <a:extLst>
              <a:ext uri="{FF2B5EF4-FFF2-40B4-BE49-F238E27FC236}">
                <a16:creationId xmlns:a16="http://schemas.microsoft.com/office/drawing/2014/main" id="{92EFA482-5FB3-E7BB-8284-E3B22C64C2D7}"/>
              </a:ext>
            </a:extLst>
          </p:cNvPr>
          <p:cNvPicPr>
            <a:picLocks noChangeAspect="1"/>
          </p:cNvPicPr>
          <p:nvPr userDrawn="1"/>
        </p:nvPicPr>
        <p:blipFill>
          <a:blip r:embed="rId8" cstate="print">
            <a:extLst>
              <a:ext uri="{28A0092B-C50C-407E-A947-70E740481C1C}">
                <a14:useLocalDpi xmlns:a14="http://schemas.microsoft.com/office/drawing/2010/main"/>
              </a:ext>
            </a:extLst>
          </a:blip>
          <a:stretch>
            <a:fillRect/>
          </a:stretch>
        </p:blipFill>
        <p:spPr>
          <a:xfrm>
            <a:off x="3294178" y="1934515"/>
            <a:ext cx="584200" cy="584200"/>
          </a:xfrm>
          <a:prstGeom prst="rect">
            <a:avLst/>
          </a:prstGeom>
        </p:spPr>
      </p:pic>
      <p:pic>
        <p:nvPicPr>
          <p:cNvPr id="9" name="Picture 8" descr="A white and black logo&#10;&#10;AI-generated content may be incorrect.">
            <a:extLst>
              <a:ext uri="{FF2B5EF4-FFF2-40B4-BE49-F238E27FC236}">
                <a16:creationId xmlns:a16="http://schemas.microsoft.com/office/drawing/2014/main" id="{209BD1CA-9C5D-D26B-2DF3-4605E3FBA815}"/>
              </a:ext>
            </a:extLst>
          </p:cNvPr>
          <p:cNvPicPr>
            <a:picLocks noChangeAspect="1"/>
          </p:cNvPicPr>
          <p:nvPr userDrawn="1"/>
        </p:nvPicPr>
        <p:blipFill>
          <a:blip r:embed="rId9" cstate="print">
            <a:extLst>
              <a:ext uri="{28A0092B-C50C-407E-A947-70E740481C1C}">
                <a14:useLocalDpi xmlns:a14="http://schemas.microsoft.com/office/drawing/2010/main"/>
              </a:ext>
            </a:extLst>
          </a:blip>
          <a:stretch>
            <a:fillRect/>
          </a:stretch>
        </p:blipFill>
        <p:spPr>
          <a:xfrm>
            <a:off x="3237028" y="2954683"/>
            <a:ext cx="698500" cy="596900"/>
          </a:xfrm>
          <a:prstGeom prst="rect">
            <a:avLst/>
          </a:prstGeom>
        </p:spPr>
      </p:pic>
      <p:pic>
        <p:nvPicPr>
          <p:cNvPr id="10" name="Picture 9" descr="A white and black computer screen with a graph&#10;&#10;AI-generated content may be incorrect.">
            <a:extLst>
              <a:ext uri="{FF2B5EF4-FFF2-40B4-BE49-F238E27FC236}">
                <a16:creationId xmlns:a16="http://schemas.microsoft.com/office/drawing/2014/main" id="{C8F1F318-39D8-F069-715F-6F10D34B8120}"/>
              </a:ext>
            </a:extLst>
          </p:cNvPr>
          <p:cNvPicPr>
            <a:picLocks noChangeAspect="1"/>
          </p:cNvPicPr>
          <p:nvPr userDrawn="1"/>
        </p:nvPicPr>
        <p:blipFill>
          <a:blip r:embed="rId10" cstate="print">
            <a:extLst>
              <a:ext uri="{28A0092B-C50C-407E-A947-70E740481C1C}">
                <a14:useLocalDpi xmlns:a14="http://schemas.microsoft.com/office/drawing/2010/main"/>
              </a:ext>
            </a:extLst>
          </a:blip>
          <a:stretch>
            <a:fillRect/>
          </a:stretch>
        </p:blipFill>
        <p:spPr>
          <a:xfrm>
            <a:off x="3224328" y="4209855"/>
            <a:ext cx="723900" cy="520700"/>
          </a:xfrm>
          <a:prstGeom prst="rect">
            <a:avLst/>
          </a:prstGeom>
        </p:spPr>
      </p:pic>
      <p:pic>
        <p:nvPicPr>
          <p:cNvPr id="11" name="Picture 10" descr="A black and white logo&#10;&#10;AI-generated content may be incorrect.">
            <a:extLst>
              <a:ext uri="{FF2B5EF4-FFF2-40B4-BE49-F238E27FC236}">
                <a16:creationId xmlns:a16="http://schemas.microsoft.com/office/drawing/2014/main" id="{4236D66C-863C-E7FA-1073-27993E6DCD1B}"/>
              </a:ext>
            </a:extLst>
          </p:cNvPr>
          <p:cNvPicPr>
            <a:picLocks noChangeAspect="1"/>
          </p:cNvPicPr>
          <p:nvPr userDrawn="1"/>
        </p:nvPicPr>
        <p:blipFill>
          <a:blip r:embed="rId11" cstate="print">
            <a:extLst>
              <a:ext uri="{28A0092B-C50C-407E-A947-70E740481C1C}">
                <a14:useLocalDpi xmlns:a14="http://schemas.microsoft.com/office/drawing/2010/main"/>
              </a:ext>
            </a:extLst>
          </a:blip>
          <a:stretch>
            <a:fillRect/>
          </a:stretch>
        </p:blipFill>
        <p:spPr>
          <a:xfrm>
            <a:off x="5873052" y="608413"/>
            <a:ext cx="558800" cy="711200"/>
          </a:xfrm>
          <a:prstGeom prst="rect">
            <a:avLst/>
          </a:prstGeom>
        </p:spPr>
      </p:pic>
      <p:pic>
        <p:nvPicPr>
          <p:cNvPr id="12" name="Picture 11" descr="A white dollar sign with arrows&#10;&#10;AI-generated content may be incorrect.">
            <a:extLst>
              <a:ext uri="{FF2B5EF4-FFF2-40B4-BE49-F238E27FC236}">
                <a16:creationId xmlns:a16="http://schemas.microsoft.com/office/drawing/2014/main" id="{0CCBB595-9905-CB7F-83C6-F9D59C973935}"/>
              </a:ext>
            </a:extLst>
          </p:cNvPr>
          <p:cNvPicPr>
            <a:picLocks noChangeAspect="1"/>
          </p:cNvPicPr>
          <p:nvPr userDrawn="1"/>
        </p:nvPicPr>
        <p:blipFill>
          <a:blip r:embed="rId12" cstate="print">
            <a:extLst>
              <a:ext uri="{28A0092B-C50C-407E-A947-70E740481C1C}">
                <a14:useLocalDpi xmlns:a14="http://schemas.microsoft.com/office/drawing/2010/main"/>
              </a:ext>
            </a:extLst>
          </a:blip>
          <a:stretch>
            <a:fillRect/>
          </a:stretch>
        </p:blipFill>
        <p:spPr>
          <a:xfrm>
            <a:off x="5796852" y="1915465"/>
            <a:ext cx="711200" cy="622300"/>
          </a:xfrm>
          <a:prstGeom prst="rect">
            <a:avLst/>
          </a:prstGeom>
        </p:spPr>
      </p:pic>
      <p:pic>
        <p:nvPicPr>
          <p:cNvPr id="13" name="Picture 12" descr="A white line drawing of a calendar&#10;&#10;AI-generated content may be incorrect.">
            <a:extLst>
              <a:ext uri="{FF2B5EF4-FFF2-40B4-BE49-F238E27FC236}">
                <a16:creationId xmlns:a16="http://schemas.microsoft.com/office/drawing/2014/main" id="{A7A97B5A-C968-BD8B-9E83-E213B33C945B}"/>
              </a:ext>
            </a:extLst>
          </p:cNvPr>
          <p:cNvPicPr>
            <a:picLocks noChangeAspect="1"/>
          </p:cNvPicPr>
          <p:nvPr userDrawn="1"/>
        </p:nvPicPr>
        <p:blipFill>
          <a:blip r:embed="rId13" cstate="print">
            <a:extLst>
              <a:ext uri="{28A0092B-C50C-407E-A947-70E740481C1C}">
                <a14:useLocalDpi xmlns:a14="http://schemas.microsoft.com/office/drawing/2010/main"/>
              </a:ext>
            </a:extLst>
          </a:blip>
          <a:stretch>
            <a:fillRect/>
          </a:stretch>
        </p:blipFill>
        <p:spPr>
          <a:xfrm>
            <a:off x="5828602" y="2929283"/>
            <a:ext cx="647700" cy="647700"/>
          </a:xfrm>
          <a:prstGeom prst="rect">
            <a:avLst/>
          </a:prstGeom>
        </p:spPr>
      </p:pic>
      <p:pic>
        <p:nvPicPr>
          <p:cNvPr id="14" name="Picture 13" descr="A flag on a mountain&#10;&#10;AI-generated content may be incorrect.">
            <a:extLst>
              <a:ext uri="{FF2B5EF4-FFF2-40B4-BE49-F238E27FC236}">
                <a16:creationId xmlns:a16="http://schemas.microsoft.com/office/drawing/2014/main" id="{DA319C49-6DDF-B2E2-2B2C-7FCF4D0C912A}"/>
              </a:ext>
            </a:extLst>
          </p:cNvPr>
          <p:cNvPicPr>
            <a:picLocks noChangeAspect="1"/>
          </p:cNvPicPr>
          <p:nvPr userDrawn="1"/>
        </p:nvPicPr>
        <p:blipFill>
          <a:blip r:embed="rId14" cstate="print">
            <a:extLst>
              <a:ext uri="{28A0092B-C50C-407E-A947-70E740481C1C}">
                <a14:useLocalDpi xmlns:a14="http://schemas.microsoft.com/office/drawing/2010/main"/>
              </a:ext>
            </a:extLst>
          </a:blip>
          <a:stretch>
            <a:fillRect/>
          </a:stretch>
        </p:blipFill>
        <p:spPr>
          <a:xfrm>
            <a:off x="5796852" y="4159055"/>
            <a:ext cx="711200" cy="622300"/>
          </a:xfrm>
          <a:prstGeom prst="rect">
            <a:avLst/>
          </a:prstGeom>
        </p:spPr>
      </p:pic>
      <p:pic>
        <p:nvPicPr>
          <p:cNvPr id="15" name="Picture 14" descr="A black and white sign with a graduation cap&#10;&#10;AI-generated content may be incorrect.">
            <a:extLst>
              <a:ext uri="{FF2B5EF4-FFF2-40B4-BE49-F238E27FC236}">
                <a16:creationId xmlns:a16="http://schemas.microsoft.com/office/drawing/2014/main" id="{259C7958-4E6D-0457-8C3C-BD4D9275FD31}"/>
              </a:ext>
            </a:extLst>
          </p:cNvPr>
          <p:cNvPicPr>
            <a:picLocks noChangeAspect="1"/>
          </p:cNvPicPr>
          <p:nvPr userDrawn="1"/>
        </p:nvPicPr>
        <p:blipFill>
          <a:blip r:embed="rId15" cstate="print">
            <a:extLst>
              <a:ext uri="{28A0092B-C50C-407E-A947-70E740481C1C}">
                <a14:useLocalDpi xmlns:a14="http://schemas.microsoft.com/office/drawing/2010/main"/>
              </a:ext>
            </a:extLst>
          </a:blip>
          <a:stretch>
            <a:fillRect/>
          </a:stretch>
        </p:blipFill>
        <p:spPr>
          <a:xfrm>
            <a:off x="8130236" y="697313"/>
            <a:ext cx="723900" cy="533400"/>
          </a:xfrm>
          <a:prstGeom prst="rect">
            <a:avLst/>
          </a:prstGeom>
        </p:spPr>
      </p:pic>
      <p:pic>
        <p:nvPicPr>
          <p:cNvPr id="16" name="Picture 15" descr="A black and white logo&#10;&#10;AI-generated content may be incorrect.">
            <a:extLst>
              <a:ext uri="{FF2B5EF4-FFF2-40B4-BE49-F238E27FC236}">
                <a16:creationId xmlns:a16="http://schemas.microsoft.com/office/drawing/2014/main" id="{A093B5CD-0A72-F095-2072-8281DF0CB252}"/>
              </a:ext>
            </a:extLst>
          </p:cNvPr>
          <p:cNvPicPr>
            <a:picLocks noChangeAspect="1"/>
          </p:cNvPicPr>
          <p:nvPr userDrawn="1"/>
        </p:nvPicPr>
        <p:blipFill>
          <a:blip r:embed="rId16" cstate="print">
            <a:extLst>
              <a:ext uri="{28A0092B-C50C-407E-A947-70E740481C1C}">
                <a14:useLocalDpi xmlns:a14="http://schemas.microsoft.com/office/drawing/2010/main"/>
              </a:ext>
            </a:extLst>
          </a:blip>
          <a:stretch>
            <a:fillRect/>
          </a:stretch>
        </p:blipFill>
        <p:spPr>
          <a:xfrm>
            <a:off x="8136586" y="1915465"/>
            <a:ext cx="711200" cy="622300"/>
          </a:xfrm>
          <a:prstGeom prst="rect">
            <a:avLst/>
          </a:prstGeom>
        </p:spPr>
      </p:pic>
      <p:pic>
        <p:nvPicPr>
          <p:cNvPr id="17" name="Picture 16" descr="A white line drawing of a piggy bank&#10;&#10;AI-generated content may be incorrect.">
            <a:extLst>
              <a:ext uri="{FF2B5EF4-FFF2-40B4-BE49-F238E27FC236}">
                <a16:creationId xmlns:a16="http://schemas.microsoft.com/office/drawing/2014/main" id="{8DB88AB6-F069-5137-8271-AFD79F0E274C}"/>
              </a:ext>
            </a:extLst>
          </p:cNvPr>
          <p:cNvPicPr>
            <a:picLocks noChangeAspect="1"/>
          </p:cNvPicPr>
          <p:nvPr userDrawn="1"/>
        </p:nvPicPr>
        <p:blipFill>
          <a:blip r:embed="rId17" cstate="print">
            <a:extLst>
              <a:ext uri="{28A0092B-C50C-407E-A947-70E740481C1C}">
                <a14:useLocalDpi xmlns:a14="http://schemas.microsoft.com/office/drawing/2010/main"/>
              </a:ext>
            </a:extLst>
          </a:blip>
          <a:stretch>
            <a:fillRect/>
          </a:stretch>
        </p:blipFill>
        <p:spPr>
          <a:xfrm>
            <a:off x="8136586" y="2916583"/>
            <a:ext cx="711200" cy="673100"/>
          </a:xfrm>
          <a:prstGeom prst="rect">
            <a:avLst/>
          </a:prstGeom>
        </p:spPr>
      </p:pic>
      <p:pic>
        <p:nvPicPr>
          <p:cNvPr id="18" name="Picture 17" descr="A white gear with arrows&#10;&#10;AI-generated content may be incorrect.">
            <a:extLst>
              <a:ext uri="{FF2B5EF4-FFF2-40B4-BE49-F238E27FC236}">
                <a16:creationId xmlns:a16="http://schemas.microsoft.com/office/drawing/2014/main" id="{84910FA9-8276-A20E-7723-35DD535685D1}"/>
              </a:ext>
            </a:extLst>
          </p:cNvPr>
          <p:cNvPicPr>
            <a:picLocks noChangeAspect="1"/>
          </p:cNvPicPr>
          <p:nvPr userDrawn="1"/>
        </p:nvPicPr>
        <p:blipFill>
          <a:blip r:embed="rId18" cstate="print">
            <a:extLst>
              <a:ext uri="{28A0092B-C50C-407E-A947-70E740481C1C}">
                <a14:useLocalDpi xmlns:a14="http://schemas.microsoft.com/office/drawing/2010/main"/>
              </a:ext>
            </a:extLst>
          </a:blip>
          <a:stretch>
            <a:fillRect/>
          </a:stretch>
        </p:blipFill>
        <p:spPr>
          <a:xfrm>
            <a:off x="8104836" y="4082855"/>
            <a:ext cx="774700" cy="774700"/>
          </a:xfrm>
          <a:prstGeom prst="rect">
            <a:avLst/>
          </a:prstGeom>
        </p:spPr>
      </p:pic>
      <p:pic>
        <p:nvPicPr>
          <p:cNvPr id="19" name="Picture 18" descr="A white line drawing of a badge with a check mark&#10;&#10;AI-generated content may be incorrect.">
            <a:extLst>
              <a:ext uri="{FF2B5EF4-FFF2-40B4-BE49-F238E27FC236}">
                <a16:creationId xmlns:a16="http://schemas.microsoft.com/office/drawing/2014/main" id="{BA12DF2B-F0D3-6B3F-5672-3C1899011563}"/>
              </a:ext>
            </a:extLst>
          </p:cNvPr>
          <p:cNvPicPr>
            <a:picLocks noChangeAspect="1"/>
          </p:cNvPicPr>
          <p:nvPr userDrawn="1"/>
        </p:nvPicPr>
        <p:blipFill>
          <a:blip r:embed="rId19" cstate="print">
            <a:extLst>
              <a:ext uri="{28A0092B-C50C-407E-A947-70E740481C1C}">
                <a14:useLocalDpi xmlns:a14="http://schemas.microsoft.com/office/drawing/2010/main"/>
              </a:ext>
            </a:extLst>
          </a:blip>
          <a:stretch>
            <a:fillRect/>
          </a:stretch>
        </p:blipFill>
        <p:spPr>
          <a:xfrm>
            <a:off x="10782664" y="576663"/>
            <a:ext cx="635000" cy="774700"/>
          </a:xfrm>
          <a:prstGeom prst="rect">
            <a:avLst/>
          </a:prstGeom>
        </p:spPr>
      </p:pic>
      <p:pic>
        <p:nvPicPr>
          <p:cNvPr id="20" name="Picture 19" descr="A person with check marks&#10;&#10;AI-generated content may be incorrect.">
            <a:extLst>
              <a:ext uri="{FF2B5EF4-FFF2-40B4-BE49-F238E27FC236}">
                <a16:creationId xmlns:a16="http://schemas.microsoft.com/office/drawing/2014/main" id="{955D7781-5FCF-3D34-3E48-A43539CC9C3E}"/>
              </a:ext>
            </a:extLst>
          </p:cNvPr>
          <p:cNvPicPr>
            <a:picLocks noChangeAspect="1"/>
          </p:cNvPicPr>
          <p:nvPr userDrawn="1"/>
        </p:nvPicPr>
        <p:blipFill>
          <a:blip r:embed="rId20" cstate="print">
            <a:extLst>
              <a:ext uri="{28A0092B-C50C-407E-A947-70E740481C1C}">
                <a14:useLocalDpi xmlns:a14="http://schemas.microsoft.com/office/drawing/2010/main"/>
              </a:ext>
            </a:extLst>
          </a:blip>
          <a:stretch>
            <a:fillRect/>
          </a:stretch>
        </p:blipFill>
        <p:spPr>
          <a:xfrm>
            <a:off x="10795364" y="1845615"/>
            <a:ext cx="609600" cy="762000"/>
          </a:xfrm>
          <a:prstGeom prst="rect">
            <a:avLst/>
          </a:prstGeom>
        </p:spPr>
      </p:pic>
      <p:pic>
        <p:nvPicPr>
          <p:cNvPr id="21" name="Picture 20" descr="A white line drawing of a person&#10;&#10;AI-generated content may be incorrect.">
            <a:extLst>
              <a:ext uri="{FF2B5EF4-FFF2-40B4-BE49-F238E27FC236}">
                <a16:creationId xmlns:a16="http://schemas.microsoft.com/office/drawing/2014/main" id="{E0EFCCB4-FC66-92B6-B2C0-1668F564DE8F}"/>
              </a:ext>
            </a:extLst>
          </p:cNvPr>
          <p:cNvPicPr>
            <a:picLocks noChangeAspect="1"/>
          </p:cNvPicPr>
          <p:nvPr userDrawn="1"/>
        </p:nvPicPr>
        <p:blipFill>
          <a:blip r:embed="rId21" cstate="print">
            <a:extLst>
              <a:ext uri="{28A0092B-C50C-407E-A947-70E740481C1C}">
                <a14:useLocalDpi xmlns:a14="http://schemas.microsoft.com/office/drawing/2010/main"/>
              </a:ext>
            </a:extLst>
          </a:blip>
          <a:stretch>
            <a:fillRect/>
          </a:stretch>
        </p:blipFill>
        <p:spPr>
          <a:xfrm>
            <a:off x="10738214" y="2954683"/>
            <a:ext cx="723900" cy="596900"/>
          </a:xfrm>
          <a:prstGeom prst="rect">
            <a:avLst/>
          </a:prstGeom>
        </p:spPr>
      </p:pic>
      <p:pic>
        <p:nvPicPr>
          <p:cNvPr id="22" name="Picture 21" descr="A black and white piggy bank&#10;&#10;AI-generated content may be incorrect.">
            <a:extLst>
              <a:ext uri="{FF2B5EF4-FFF2-40B4-BE49-F238E27FC236}">
                <a16:creationId xmlns:a16="http://schemas.microsoft.com/office/drawing/2014/main" id="{F6B4EEBB-8FE9-26FC-05BB-FA2A9053DFC7}"/>
              </a:ext>
            </a:extLst>
          </p:cNvPr>
          <p:cNvPicPr>
            <a:picLocks noChangeAspect="1"/>
          </p:cNvPicPr>
          <p:nvPr userDrawn="1"/>
        </p:nvPicPr>
        <p:blipFill>
          <a:blip r:embed="rId22" cstate="print">
            <a:extLst>
              <a:ext uri="{28A0092B-C50C-407E-A947-70E740481C1C}">
                <a14:useLocalDpi xmlns:a14="http://schemas.microsoft.com/office/drawing/2010/main"/>
              </a:ext>
            </a:extLst>
          </a:blip>
          <a:stretch>
            <a:fillRect/>
          </a:stretch>
        </p:blipFill>
        <p:spPr>
          <a:xfrm>
            <a:off x="10712814" y="4127305"/>
            <a:ext cx="774700" cy="685800"/>
          </a:xfrm>
          <a:prstGeom prst="rect">
            <a:avLst/>
          </a:prstGeom>
        </p:spPr>
      </p:pic>
      <p:sp>
        <p:nvSpPr>
          <p:cNvPr id="26" name="Date Placeholder 25">
            <a:extLst>
              <a:ext uri="{FF2B5EF4-FFF2-40B4-BE49-F238E27FC236}">
                <a16:creationId xmlns:a16="http://schemas.microsoft.com/office/drawing/2014/main" id="{352CA4DA-E42C-C62D-B71B-6BFE01637D2D}"/>
              </a:ext>
            </a:extLst>
          </p:cNvPr>
          <p:cNvSpPr>
            <a:spLocks noGrp="1"/>
          </p:cNvSpPr>
          <p:nvPr>
            <p:ph type="dt" idx="10"/>
          </p:nvPr>
        </p:nvSpPr>
        <p:spPr/>
        <p:txBody>
          <a:bodyPr/>
          <a:lstStyle/>
          <a:p>
            <a:r>
              <a:rPr lang="en-US"/>
              <a:t>Confidential</a:t>
            </a:r>
          </a:p>
        </p:txBody>
      </p:sp>
      <p:sp>
        <p:nvSpPr>
          <p:cNvPr id="27" name="Footer Placeholder 26">
            <a:extLst>
              <a:ext uri="{FF2B5EF4-FFF2-40B4-BE49-F238E27FC236}">
                <a16:creationId xmlns:a16="http://schemas.microsoft.com/office/drawing/2014/main" id="{97250E6A-494F-5C26-C8F2-256030F85875}"/>
              </a:ext>
            </a:extLst>
          </p:cNvPr>
          <p:cNvSpPr>
            <a:spLocks noGrp="1"/>
          </p:cNvSpPr>
          <p:nvPr>
            <p:ph type="ftr" sz="quarter" idx="11"/>
          </p:nvPr>
        </p:nvSpPr>
        <p:spPr/>
        <p:txBody>
          <a:bodyPr/>
          <a:lstStyle/>
          <a:p>
            <a:r>
              <a:rPr lang="en-US"/>
              <a:t>info.plinqit.com</a:t>
            </a:r>
            <a:endParaRPr lang="en-US" dirty="0"/>
          </a:p>
        </p:txBody>
      </p:sp>
      <p:sp>
        <p:nvSpPr>
          <p:cNvPr id="28" name="Slide Number Placeholder 27">
            <a:extLst>
              <a:ext uri="{FF2B5EF4-FFF2-40B4-BE49-F238E27FC236}">
                <a16:creationId xmlns:a16="http://schemas.microsoft.com/office/drawing/2014/main" id="{F2BB3A54-78A4-14DB-B99F-4C9E1DCED61D}"/>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00060014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527"/>
        <p:cNvGrpSpPr/>
        <p:nvPr/>
      </p:nvGrpSpPr>
      <p:grpSpPr>
        <a:xfrm>
          <a:off x="0" y="0"/>
          <a:ext cx="0" cy="0"/>
          <a:chOff x="0" y="0"/>
          <a:chExt cx="0" cy="0"/>
        </a:xfrm>
      </p:grpSpPr>
      <p:pic>
        <p:nvPicPr>
          <p:cNvPr id="528" name="Google Shape;528;p68"/>
          <p:cNvPicPr preferRelativeResize="0"/>
          <p:nvPr/>
        </p:nvPicPr>
        <p:blipFill rotWithShape="1">
          <a:blip r:embed="rId2">
            <a:alphaModFix/>
          </a:blip>
          <a:srcRect/>
          <a:stretch/>
        </p:blipFill>
        <p:spPr>
          <a:xfrm>
            <a:off x="3810000"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29" name="Google Shape;529;p68"/>
          <p:cNvPicPr preferRelativeResize="0"/>
          <p:nvPr/>
        </p:nvPicPr>
        <p:blipFill rotWithShape="1">
          <a:blip r:embed="rId3">
            <a:alphaModFix/>
          </a:blip>
          <a:srcRect/>
          <a:stretch/>
        </p:blipFill>
        <p:spPr>
          <a:xfrm>
            <a:off x="565469"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30" name="Google Shape;530;p68"/>
          <p:cNvPicPr preferRelativeResize="0"/>
          <p:nvPr/>
        </p:nvPicPr>
        <p:blipFill rotWithShape="1">
          <a:blip r:embed="rId4">
            <a:alphaModFix/>
          </a:blip>
          <a:srcRect/>
          <a:stretch/>
        </p:blipFill>
        <p:spPr>
          <a:xfrm>
            <a:off x="2192428"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31" name="Google Shape;531;p68"/>
          <p:cNvPicPr preferRelativeResize="0"/>
          <p:nvPr/>
        </p:nvPicPr>
        <p:blipFill rotWithShape="1">
          <a:blip r:embed="rId5">
            <a:alphaModFix/>
          </a:blip>
          <a:srcRect/>
          <a:stretch/>
        </p:blipFill>
        <p:spPr>
          <a:xfrm>
            <a:off x="8688116"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32" name="Google Shape;532;p68"/>
          <p:cNvPicPr preferRelativeResize="0"/>
          <p:nvPr/>
        </p:nvPicPr>
        <p:blipFill rotWithShape="1">
          <a:blip r:embed="rId6">
            <a:alphaModFix/>
          </a:blip>
          <a:srcRect/>
          <a:stretch/>
        </p:blipFill>
        <p:spPr>
          <a:xfrm>
            <a:off x="3810000"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33" name="Google Shape;533;p68"/>
          <p:cNvPicPr preferRelativeResize="0"/>
          <p:nvPr/>
        </p:nvPicPr>
        <p:blipFill rotWithShape="1">
          <a:blip r:embed="rId7">
            <a:alphaModFix/>
          </a:blip>
          <a:srcRect/>
          <a:stretch/>
        </p:blipFill>
        <p:spPr>
          <a:xfrm>
            <a:off x="5427572"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34" name="Google Shape;534;p68"/>
          <p:cNvPicPr preferRelativeResize="0"/>
          <p:nvPr/>
        </p:nvPicPr>
        <p:blipFill rotWithShape="1">
          <a:blip r:embed="rId8">
            <a:alphaModFix/>
          </a:blip>
          <a:srcRect/>
          <a:stretch/>
        </p:blipFill>
        <p:spPr>
          <a:xfrm>
            <a:off x="7051494"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35" name="Google Shape;535;p68"/>
          <p:cNvPicPr preferRelativeResize="0"/>
          <p:nvPr/>
        </p:nvPicPr>
        <p:blipFill rotWithShape="1">
          <a:blip r:embed="rId9">
            <a:alphaModFix/>
          </a:blip>
          <a:srcRect/>
          <a:stretch/>
        </p:blipFill>
        <p:spPr>
          <a:xfrm>
            <a:off x="3810000"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36" name="Google Shape;536;p68"/>
          <p:cNvPicPr preferRelativeResize="0"/>
          <p:nvPr/>
        </p:nvPicPr>
        <p:blipFill rotWithShape="1">
          <a:blip r:embed="rId10">
            <a:alphaModFix/>
          </a:blip>
          <a:srcRect/>
          <a:stretch/>
        </p:blipFill>
        <p:spPr>
          <a:xfrm>
            <a:off x="7051494"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37" name="Google Shape;537;p68"/>
          <p:cNvPicPr preferRelativeResize="0"/>
          <p:nvPr/>
        </p:nvPicPr>
        <p:blipFill rotWithShape="1">
          <a:blip r:embed="rId11">
            <a:alphaModFix/>
          </a:blip>
          <a:srcRect/>
          <a:stretch/>
        </p:blipFill>
        <p:spPr>
          <a:xfrm>
            <a:off x="2192428"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38" name="Google Shape;538;p68"/>
          <p:cNvPicPr preferRelativeResize="0"/>
          <p:nvPr/>
        </p:nvPicPr>
        <p:blipFill rotWithShape="1">
          <a:blip r:embed="rId12">
            <a:alphaModFix/>
          </a:blip>
          <a:srcRect/>
          <a:stretch/>
        </p:blipFill>
        <p:spPr>
          <a:xfrm>
            <a:off x="559119" y="2999525"/>
            <a:ext cx="1422400" cy="1422400"/>
          </a:xfrm>
          <a:prstGeom prst="rect">
            <a:avLst/>
          </a:prstGeom>
          <a:noFill/>
          <a:ln>
            <a:noFill/>
          </a:ln>
          <a:effectLst>
            <a:outerShdw blurRad="133793" dist="38100" dir="2700000" algn="tl" rotWithShape="0">
              <a:srgbClr val="000000">
                <a:alpha val="40000"/>
              </a:srgbClr>
            </a:outerShdw>
          </a:effectLst>
        </p:spPr>
      </p:pic>
      <p:pic>
        <p:nvPicPr>
          <p:cNvPr id="539" name="Google Shape;539;p68"/>
          <p:cNvPicPr preferRelativeResize="0"/>
          <p:nvPr/>
        </p:nvPicPr>
        <p:blipFill rotWithShape="1">
          <a:blip r:embed="rId13">
            <a:alphaModFix/>
          </a:blip>
          <a:srcRect/>
          <a:stretch/>
        </p:blipFill>
        <p:spPr>
          <a:xfrm>
            <a:off x="565469"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40" name="Google Shape;540;p68"/>
          <p:cNvPicPr preferRelativeResize="0"/>
          <p:nvPr/>
        </p:nvPicPr>
        <p:blipFill rotWithShape="1">
          <a:blip r:embed="rId14">
            <a:alphaModFix/>
          </a:blip>
          <a:srcRect/>
          <a:stretch/>
        </p:blipFill>
        <p:spPr>
          <a:xfrm>
            <a:off x="7051494"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41" name="Google Shape;541;p68"/>
          <p:cNvPicPr preferRelativeResize="0"/>
          <p:nvPr/>
        </p:nvPicPr>
        <p:blipFill rotWithShape="1">
          <a:blip r:embed="rId15">
            <a:alphaModFix/>
          </a:blip>
          <a:srcRect/>
          <a:stretch/>
        </p:blipFill>
        <p:spPr>
          <a:xfrm>
            <a:off x="8681766" y="4543182"/>
            <a:ext cx="1422400" cy="1422400"/>
          </a:xfrm>
          <a:prstGeom prst="rect">
            <a:avLst/>
          </a:prstGeom>
          <a:noFill/>
          <a:ln>
            <a:noFill/>
          </a:ln>
          <a:effectLst>
            <a:outerShdw blurRad="133793" dist="38100" dir="2700000" algn="tl" rotWithShape="0">
              <a:srgbClr val="000000">
                <a:alpha val="40000"/>
              </a:srgbClr>
            </a:outerShdw>
          </a:effectLst>
        </p:spPr>
      </p:pic>
      <p:pic>
        <p:nvPicPr>
          <p:cNvPr id="542" name="Google Shape;542;p68"/>
          <p:cNvPicPr preferRelativeResize="0"/>
          <p:nvPr/>
        </p:nvPicPr>
        <p:blipFill rotWithShape="1">
          <a:blip r:embed="rId16">
            <a:alphaModFix/>
          </a:blip>
          <a:srcRect/>
          <a:stretch/>
        </p:blipFill>
        <p:spPr>
          <a:xfrm>
            <a:off x="5427572"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43" name="Google Shape;543;p68"/>
          <p:cNvPicPr preferRelativeResize="0"/>
          <p:nvPr/>
        </p:nvPicPr>
        <p:blipFill rotWithShape="1">
          <a:blip r:embed="rId17">
            <a:alphaModFix/>
          </a:blip>
          <a:srcRect/>
          <a:stretch/>
        </p:blipFill>
        <p:spPr>
          <a:xfrm>
            <a:off x="10324738"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44" name="Google Shape;544;p68"/>
          <p:cNvPicPr preferRelativeResize="0"/>
          <p:nvPr/>
        </p:nvPicPr>
        <p:blipFill rotWithShape="1">
          <a:blip r:embed="rId18">
            <a:alphaModFix/>
          </a:blip>
          <a:srcRect/>
          <a:stretch/>
        </p:blipFill>
        <p:spPr>
          <a:xfrm>
            <a:off x="5427572"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45" name="Google Shape;545;p68"/>
          <p:cNvPicPr preferRelativeResize="0"/>
          <p:nvPr/>
        </p:nvPicPr>
        <p:blipFill rotWithShape="1">
          <a:blip r:embed="rId19">
            <a:alphaModFix/>
          </a:blip>
          <a:srcRect/>
          <a:stretch/>
        </p:blipFill>
        <p:spPr>
          <a:xfrm>
            <a:off x="2192428"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46" name="Google Shape;546;p68"/>
          <p:cNvPicPr preferRelativeResize="0"/>
          <p:nvPr/>
        </p:nvPicPr>
        <p:blipFill rotWithShape="1">
          <a:blip r:embed="rId20">
            <a:alphaModFix/>
          </a:blip>
          <a:srcRect/>
          <a:stretch/>
        </p:blipFill>
        <p:spPr>
          <a:xfrm>
            <a:off x="8688116"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47" name="Google Shape;547;p68"/>
          <p:cNvPicPr preferRelativeResize="0"/>
          <p:nvPr/>
        </p:nvPicPr>
        <p:blipFill rotWithShape="1">
          <a:blip r:embed="rId21">
            <a:alphaModFix/>
          </a:blip>
          <a:srcRect/>
          <a:stretch/>
        </p:blipFill>
        <p:spPr>
          <a:xfrm>
            <a:off x="10324738"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48" name="Google Shape;548;p68"/>
          <p:cNvPicPr preferRelativeResize="0"/>
          <p:nvPr/>
        </p:nvPicPr>
        <p:blipFill rotWithShape="1">
          <a:blip r:embed="rId22">
            <a:alphaModFix/>
          </a:blip>
          <a:srcRect/>
          <a:stretch/>
        </p:blipFill>
        <p:spPr>
          <a:xfrm>
            <a:off x="10324738" y="4536832"/>
            <a:ext cx="1422400" cy="1422400"/>
          </a:xfrm>
          <a:prstGeom prst="rect">
            <a:avLst/>
          </a:prstGeom>
          <a:noFill/>
          <a:ln>
            <a:noFill/>
          </a:ln>
          <a:effectLst>
            <a:outerShdw blurRad="133793" dist="38100" dir="2700000" algn="tl" rotWithShape="0">
              <a:srgbClr val="000000">
                <a:alpha val="40000"/>
              </a:srgbClr>
            </a:outerShdw>
          </a:effectLst>
        </p:spPr>
      </p:pic>
      <p:sp>
        <p:nvSpPr>
          <p:cNvPr id="552" name="Google Shape;552;p68"/>
          <p:cNvSpPr txBox="1">
            <a:spLocks noGrp="1"/>
          </p:cNvSpPr>
          <p:nvPr>
            <p:ph type="title"/>
          </p:nvPr>
        </p:nvSpPr>
        <p:spPr>
          <a:xfrm>
            <a:off x="1565094" y="5983619"/>
            <a:ext cx="10972800" cy="87438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3600"/>
              <a:buFont typeface="Lato"/>
              <a:buNone/>
              <a:defRPr b="0" i="0">
                <a:latin typeface="Lato"/>
                <a:ea typeface="Lato"/>
                <a:cs typeface="Lato"/>
                <a:sym typeface="Lato"/>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pic>
        <p:nvPicPr>
          <p:cNvPr id="553" name="Google Shape;553;p68"/>
          <p:cNvPicPr preferRelativeResize="0"/>
          <p:nvPr/>
        </p:nvPicPr>
        <p:blipFill rotWithShape="1">
          <a:blip r:embed="rId23">
            <a:alphaModFix/>
          </a:blip>
          <a:srcRect/>
          <a:stretch/>
        </p:blipFill>
        <p:spPr>
          <a:xfrm>
            <a:off x="564777" y="-26064"/>
            <a:ext cx="1397000" cy="1409700"/>
          </a:xfrm>
          <a:prstGeom prst="rect">
            <a:avLst/>
          </a:prstGeom>
          <a:noFill/>
          <a:ln>
            <a:noFill/>
          </a:ln>
          <a:effectLst>
            <a:outerShdw blurRad="133793" dist="38100" dir="2700000" algn="tl" rotWithShape="0">
              <a:srgbClr val="000000">
                <a:alpha val="40000"/>
              </a:srgbClr>
            </a:outerShdw>
          </a:effectLst>
        </p:spPr>
      </p:pic>
      <p:pic>
        <p:nvPicPr>
          <p:cNvPr id="554" name="Google Shape;554;p68"/>
          <p:cNvPicPr preferRelativeResize="0"/>
          <p:nvPr/>
        </p:nvPicPr>
        <p:blipFill rotWithShape="1">
          <a:blip r:embed="rId24">
            <a:alphaModFix/>
          </a:blip>
          <a:srcRect/>
          <a:stretch/>
        </p:blipFill>
        <p:spPr>
          <a:xfrm>
            <a:off x="2181531" y="9592"/>
            <a:ext cx="1409700" cy="1409700"/>
          </a:xfrm>
          <a:prstGeom prst="rect">
            <a:avLst/>
          </a:prstGeom>
          <a:noFill/>
          <a:ln>
            <a:noFill/>
          </a:ln>
          <a:effectLst>
            <a:outerShdw blurRad="133793" dist="38100" dir="2700000" algn="tl" rotWithShape="0">
              <a:srgbClr val="000000">
                <a:alpha val="40000"/>
              </a:srgbClr>
            </a:outerShdw>
          </a:effectLst>
        </p:spPr>
      </p:pic>
      <p:pic>
        <p:nvPicPr>
          <p:cNvPr id="555" name="Google Shape;555;p68"/>
          <p:cNvPicPr preferRelativeResize="0"/>
          <p:nvPr/>
        </p:nvPicPr>
        <p:blipFill rotWithShape="1">
          <a:blip r:embed="rId25">
            <a:alphaModFix/>
          </a:blip>
          <a:srcRect/>
          <a:stretch/>
        </p:blipFill>
        <p:spPr>
          <a:xfrm>
            <a:off x="3776639" y="26986"/>
            <a:ext cx="1397000" cy="1397000"/>
          </a:xfrm>
          <a:prstGeom prst="rect">
            <a:avLst/>
          </a:prstGeom>
          <a:noFill/>
          <a:ln>
            <a:noFill/>
          </a:ln>
          <a:effectLst>
            <a:outerShdw blurRad="133793" dist="38100" dir="2700000" algn="tl" rotWithShape="0">
              <a:srgbClr val="000000">
                <a:alpha val="40000"/>
              </a:srgbClr>
            </a:outerShdw>
          </a:effectLst>
        </p:spPr>
      </p:pic>
      <p:pic>
        <p:nvPicPr>
          <p:cNvPr id="556" name="Google Shape;556;p68"/>
          <p:cNvPicPr preferRelativeResize="0"/>
          <p:nvPr/>
        </p:nvPicPr>
        <p:blipFill rotWithShape="1">
          <a:blip r:embed="rId26">
            <a:alphaModFix/>
          </a:blip>
          <a:srcRect/>
          <a:stretch/>
        </p:blipFill>
        <p:spPr>
          <a:xfrm>
            <a:off x="5409819" y="9592"/>
            <a:ext cx="1409700" cy="1409700"/>
          </a:xfrm>
          <a:prstGeom prst="rect">
            <a:avLst/>
          </a:prstGeom>
          <a:noFill/>
          <a:ln>
            <a:noFill/>
          </a:ln>
          <a:effectLst>
            <a:outerShdw blurRad="133793" dist="38100" dir="2700000" algn="tl" rotWithShape="0">
              <a:srgbClr val="000000">
                <a:alpha val="40000"/>
              </a:srgbClr>
            </a:outerShdw>
          </a:effectLst>
        </p:spPr>
      </p:pic>
      <p:pic>
        <p:nvPicPr>
          <p:cNvPr id="557" name="Google Shape;557;p68"/>
          <p:cNvPicPr preferRelativeResize="0"/>
          <p:nvPr/>
        </p:nvPicPr>
        <p:blipFill rotWithShape="1">
          <a:blip r:embed="rId27">
            <a:alphaModFix/>
          </a:blip>
          <a:srcRect/>
          <a:stretch/>
        </p:blipFill>
        <p:spPr>
          <a:xfrm>
            <a:off x="7029527" y="26986"/>
            <a:ext cx="1397000" cy="1397000"/>
          </a:xfrm>
          <a:prstGeom prst="rect">
            <a:avLst/>
          </a:prstGeom>
          <a:noFill/>
          <a:ln>
            <a:noFill/>
          </a:ln>
          <a:effectLst>
            <a:outerShdw blurRad="133793" dist="38100" dir="2700000" algn="tl" rotWithShape="0">
              <a:srgbClr val="000000">
                <a:alpha val="40000"/>
              </a:srgbClr>
            </a:outerShdw>
          </a:effectLst>
        </p:spPr>
      </p:pic>
      <p:pic>
        <p:nvPicPr>
          <p:cNvPr id="558" name="Google Shape;558;p68"/>
          <p:cNvPicPr preferRelativeResize="0"/>
          <p:nvPr/>
        </p:nvPicPr>
        <p:blipFill rotWithShape="1">
          <a:blip r:embed="rId28">
            <a:alphaModFix/>
          </a:blip>
          <a:srcRect/>
          <a:stretch/>
        </p:blipFill>
        <p:spPr>
          <a:xfrm>
            <a:off x="8636535" y="12723"/>
            <a:ext cx="1409700" cy="1409700"/>
          </a:xfrm>
          <a:prstGeom prst="rect">
            <a:avLst/>
          </a:prstGeom>
          <a:noFill/>
          <a:ln>
            <a:noFill/>
          </a:ln>
          <a:effectLst>
            <a:outerShdw blurRad="133793" dist="38100" dir="2700000" algn="tl" rotWithShape="0">
              <a:srgbClr val="000000">
                <a:alpha val="40000"/>
              </a:srgbClr>
            </a:outerShdw>
          </a:effectLst>
        </p:spPr>
      </p:pic>
      <p:pic>
        <p:nvPicPr>
          <p:cNvPr id="559" name="Google Shape;559;p68"/>
          <p:cNvPicPr preferRelativeResize="0"/>
          <p:nvPr/>
        </p:nvPicPr>
        <p:blipFill rotWithShape="1">
          <a:blip r:embed="rId29">
            <a:alphaModFix/>
          </a:blip>
          <a:srcRect/>
          <a:stretch/>
        </p:blipFill>
        <p:spPr>
          <a:xfrm>
            <a:off x="10337438" y="20636"/>
            <a:ext cx="1409700" cy="1409700"/>
          </a:xfrm>
          <a:prstGeom prst="rect">
            <a:avLst/>
          </a:prstGeom>
          <a:noFill/>
          <a:ln>
            <a:noFill/>
          </a:ln>
          <a:effectLst>
            <a:outerShdw blurRad="133793" dist="38100" dir="2700000" algn="tl" rotWithShape="0">
              <a:srgbClr val="000000">
                <a:alpha val="40000"/>
              </a:srgbClr>
            </a:outerShdw>
          </a:effectLst>
        </p:spPr>
      </p:pic>
      <p:sp>
        <p:nvSpPr>
          <p:cNvPr id="2" name="Date Placeholder 1">
            <a:extLst>
              <a:ext uri="{FF2B5EF4-FFF2-40B4-BE49-F238E27FC236}">
                <a16:creationId xmlns:a16="http://schemas.microsoft.com/office/drawing/2014/main" id="{E8B30FB9-9380-9B7F-5098-A14CC132D718}"/>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9453775A-5FC1-5C38-2F19-78C8FA7326E0}"/>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D046328C-8A5C-C7B9-9F34-EA588CD6C9CC}"/>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266726403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560"/>
        <p:cNvGrpSpPr/>
        <p:nvPr/>
      </p:nvGrpSpPr>
      <p:grpSpPr>
        <a:xfrm>
          <a:off x="0" y="0"/>
          <a:ext cx="0" cy="0"/>
          <a:chOff x="0" y="0"/>
          <a:chExt cx="0" cy="0"/>
        </a:xfrm>
      </p:grpSpPr>
      <p:pic>
        <p:nvPicPr>
          <p:cNvPr id="561" name="Google Shape;561;p69"/>
          <p:cNvPicPr preferRelativeResize="0"/>
          <p:nvPr/>
        </p:nvPicPr>
        <p:blipFill rotWithShape="1">
          <a:blip r:embed="rId2">
            <a:alphaModFix/>
          </a:blip>
          <a:srcRect/>
          <a:stretch/>
        </p:blipFill>
        <p:spPr>
          <a:xfrm>
            <a:off x="3810000" y="1468568"/>
            <a:ext cx="1409700" cy="1409700"/>
          </a:xfrm>
          <a:prstGeom prst="rect">
            <a:avLst/>
          </a:prstGeom>
          <a:noFill/>
          <a:ln>
            <a:noFill/>
          </a:ln>
        </p:spPr>
      </p:pic>
      <p:pic>
        <p:nvPicPr>
          <p:cNvPr id="562" name="Google Shape;562;p69"/>
          <p:cNvPicPr preferRelativeResize="0"/>
          <p:nvPr/>
        </p:nvPicPr>
        <p:blipFill rotWithShape="1">
          <a:blip r:embed="rId3">
            <a:alphaModFix/>
          </a:blip>
          <a:srcRect/>
          <a:stretch/>
        </p:blipFill>
        <p:spPr>
          <a:xfrm>
            <a:off x="565469" y="1468568"/>
            <a:ext cx="1409700" cy="1409700"/>
          </a:xfrm>
          <a:prstGeom prst="rect">
            <a:avLst/>
          </a:prstGeom>
          <a:noFill/>
          <a:ln>
            <a:noFill/>
          </a:ln>
        </p:spPr>
      </p:pic>
      <p:pic>
        <p:nvPicPr>
          <p:cNvPr id="563" name="Google Shape;563;p69"/>
          <p:cNvPicPr preferRelativeResize="0"/>
          <p:nvPr/>
        </p:nvPicPr>
        <p:blipFill rotWithShape="1">
          <a:blip r:embed="rId4">
            <a:alphaModFix/>
          </a:blip>
          <a:srcRect/>
          <a:stretch/>
        </p:blipFill>
        <p:spPr>
          <a:xfrm>
            <a:off x="2192428" y="1468568"/>
            <a:ext cx="1409700" cy="1409700"/>
          </a:xfrm>
          <a:prstGeom prst="rect">
            <a:avLst/>
          </a:prstGeom>
          <a:noFill/>
          <a:ln>
            <a:noFill/>
          </a:ln>
        </p:spPr>
      </p:pic>
      <p:pic>
        <p:nvPicPr>
          <p:cNvPr id="564" name="Google Shape;564;p69"/>
          <p:cNvPicPr preferRelativeResize="0"/>
          <p:nvPr/>
        </p:nvPicPr>
        <p:blipFill rotWithShape="1">
          <a:blip r:embed="rId5">
            <a:alphaModFix/>
          </a:blip>
          <a:srcRect/>
          <a:stretch/>
        </p:blipFill>
        <p:spPr>
          <a:xfrm>
            <a:off x="8688116" y="1468568"/>
            <a:ext cx="1409700" cy="1409700"/>
          </a:xfrm>
          <a:prstGeom prst="rect">
            <a:avLst/>
          </a:prstGeom>
          <a:noFill/>
          <a:ln>
            <a:noFill/>
          </a:ln>
        </p:spPr>
      </p:pic>
      <p:pic>
        <p:nvPicPr>
          <p:cNvPr id="565" name="Google Shape;565;p69"/>
          <p:cNvPicPr preferRelativeResize="0"/>
          <p:nvPr/>
        </p:nvPicPr>
        <p:blipFill rotWithShape="1">
          <a:blip r:embed="rId6">
            <a:alphaModFix/>
          </a:blip>
          <a:srcRect/>
          <a:stretch/>
        </p:blipFill>
        <p:spPr>
          <a:xfrm>
            <a:off x="3810000" y="4549532"/>
            <a:ext cx="1409700" cy="1409700"/>
          </a:xfrm>
          <a:prstGeom prst="rect">
            <a:avLst/>
          </a:prstGeom>
          <a:noFill/>
          <a:ln>
            <a:noFill/>
          </a:ln>
        </p:spPr>
      </p:pic>
      <p:pic>
        <p:nvPicPr>
          <p:cNvPr id="566" name="Google Shape;566;p69"/>
          <p:cNvPicPr preferRelativeResize="0"/>
          <p:nvPr/>
        </p:nvPicPr>
        <p:blipFill rotWithShape="1">
          <a:blip r:embed="rId7">
            <a:alphaModFix/>
          </a:blip>
          <a:srcRect/>
          <a:stretch/>
        </p:blipFill>
        <p:spPr>
          <a:xfrm>
            <a:off x="5427572" y="4549532"/>
            <a:ext cx="1409700" cy="1409700"/>
          </a:xfrm>
          <a:prstGeom prst="rect">
            <a:avLst/>
          </a:prstGeom>
          <a:noFill/>
          <a:ln>
            <a:noFill/>
          </a:ln>
        </p:spPr>
      </p:pic>
      <p:pic>
        <p:nvPicPr>
          <p:cNvPr id="567" name="Google Shape;567;p69"/>
          <p:cNvPicPr preferRelativeResize="0"/>
          <p:nvPr/>
        </p:nvPicPr>
        <p:blipFill rotWithShape="1">
          <a:blip r:embed="rId8">
            <a:alphaModFix/>
          </a:blip>
          <a:srcRect/>
          <a:stretch/>
        </p:blipFill>
        <p:spPr>
          <a:xfrm>
            <a:off x="7051494" y="4549532"/>
            <a:ext cx="1409700" cy="1409700"/>
          </a:xfrm>
          <a:prstGeom prst="rect">
            <a:avLst/>
          </a:prstGeom>
          <a:noFill/>
          <a:ln>
            <a:noFill/>
          </a:ln>
        </p:spPr>
      </p:pic>
      <p:pic>
        <p:nvPicPr>
          <p:cNvPr id="568" name="Google Shape;568;p69"/>
          <p:cNvPicPr preferRelativeResize="0"/>
          <p:nvPr/>
        </p:nvPicPr>
        <p:blipFill rotWithShape="1">
          <a:blip r:embed="rId9">
            <a:alphaModFix/>
          </a:blip>
          <a:srcRect/>
          <a:stretch/>
        </p:blipFill>
        <p:spPr>
          <a:xfrm>
            <a:off x="3810000" y="3005875"/>
            <a:ext cx="1409700" cy="1409700"/>
          </a:xfrm>
          <a:prstGeom prst="rect">
            <a:avLst/>
          </a:prstGeom>
          <a:noFill/>
          <a:ln>
            <a:noFill/>
          </a:ln>
        </p:spPr>
      </p:pic>
      <p:pic>
        <p:nvPicPr>
          <p:cNvPr id="569" name="Google Shape;569;p69"/>
          <p:cNvPicPr preferRelativeResize="0"/>
          <p:nvPr/>
        </p:nvPicPr>
        <p:blipFill rotWithShape="1">
          <a:blip r:embed="rId10">
            <a:alphaModFix/>
          </a:blip>
          <a:srcRect/>
          <a:stretch/>
        </p:blipFill>
        <p:spPr>
          <a:xfrm>
            <a:off x="7051494" y="1468568"/>
            <a:ext cx="1409700" cy="1409700"/>
          </a:xfrm>
          <a:prstGeom prst="rect">
            <a:avLst/>
          </a:prstGeom>
          <a:noFill/>
          <a:ln>
            <a:noFill/>
          </a:ln>
        </p:spPr>
      </p:pic>
      <p:pic>
        <p:nvPicPr>
          <p:cNvPr id="570" name="Google Shape;570;p69"/>
          <p:cNvPicPr preferRelativeResize="0"/>
          <p:nvPr/>
        </p:nvPicPr>
        <p:blipFill rotWithShape="1">
          <a:blip r:embed="rId11">
            <a:alphaModFix/>
          </a:blip>
          <a:srcRect/>
          <a:stretch/>
        </p:blipFill>
        <p:spPr>
          <a:xfrm>
            <a:off x="2192428" y="3005875"/>
            <a:ext cx="1409700" cy="1409700"/>
          </a:xfrm>
          <a:prstGeom prst="rect">
            <a:avLst/>
          </a:prstGeom>
          <a:noFill/>
          <a:ln>
            <a:noFill/>
          </a:ln>
        </p:spPr>
      </p:pic>
      <p:pic>
        <p:nvPicPr>
          <p:cNvPr id="571" name="Google Shape;571;p69"/>
          <p:cNvPicPr preferRelativeResize="0"/>
          <p:nvPr/>
        </p:nvPicPr>
        <p:blipFill rotWithShape="1">
          <a:blip r:embed="rId12">
            <a:alphaModFix/>
          </a:blip>
          <a:srcRect/>
          <a:stretch/>
        </p:blipFill>
        <p:spPr>
          <a:xfrm>
            <a:off x="559119" y="2999525"/>
            <a:ext cx="1422400" cy="1422400"/>
          </a:xfrm>
          <a:prstGeom prst="rect">
            <a:avLst/>
          </a:prstGeom>
          <a:noFill/>
          <a:ln>
            <a:noFill/>
          </a:ln>
        </p:spPr>
      </p:pic>
      <p:pic>
        <p:nvPicPr>
          <p:cNvPr id="572" name="Google Shape;572;p69"/>
          <p:cNvPicPr preferRelativeResize="0"/>
          <p:nvPr/>
        </p:nvPicPr>
        <p:blipFill rotWithShape="1">
          <a:blip r:embed="rId13">
            <a:alphaModFix/>
          </a:blip>
          <a:srcRect/>
          <a:stretch/>
        </p:blipFill>
        <p:spPr>
          <a:xfrm>
            <a:off x="565469" y="4549532"/>
            <a:ext cx="1409700" cy="1409700"/>
          </a:xfrm>
          <a:prstGeom prst="rect">
            <a:avLst/>
          </a:prstGeom>
          <a:noFill/>
          <a:ln>
            <a:noFill/>
          </a:ln>
        </p:spPr>
      </p:pic>
      <p:pic>
        <p:nvPicPr>
          <p:cNvPr id="573" name="Google Shape;573;p69"/>
          <p:cNvPicPr preferRelativeResize="0"/>
          <p:nvPr/>
        </p:nvPicPr>
        <p:blipFill rotWithShape="1">
          <a:blip r:embed="rId14">
            <a:alphaModFix/>
          </a:blip>
          <a:srcRect/>
          <a:stretch/>
        </p:blipFill>
        <p:spPr>
          <a:xfrm>
            <a:off x="7051494" y="3005875"/>
            <a:ext cx="1409700" cy="1409700"/>
          </a:xfrm>
          <a:prstGeom prst="rect">
            <a:avLst/>
          </a:prstGeom>
          <a:noFill/>
          <a:ln>
            <a:noFill/>
          </a:ln>
        </p:spPr>
      </p:pic>
      <p:pic>
        <p:nvPicPr>
          <p:cNvPr id="574" name="Google Shape;574;p69"/>
          <p:cNvPicPr preferRelativeResize="0"/>
          <p:nvPr/>
        </p:nvPicPr>
        <p:blipFill rotWithShape="1">
          <a:blip r:embed="rId15">
            <a:alphaModFix/>
          </a:blip>
          <a:srcRect/>
          <a:stretch/>
        </p:blipFill>
        <p:spPr>
          <a:xfrm>
            <a:off x="8681766" y="4543182"/>
            <a:ext cx="1422400" cy="1422400"/>
          </a:xfrm>
          <a:prstGeom prst="rect">
            <a:avLst/>
          </a:prstGeom>
          <a:noFill/>
          <a:ln>
            <a:noFill/>
          </a:ln>
        </p:spPr>
      </p:pic>
      <p:pic>
        <p:nvPicPr>
          <p:cNvPr id="575" name="Google Shape;575;p69"/>
          <p:cNvPicPr preferRelativeResize="0"/>
          <p:nvPr/>
        </p:nvPicPr>
        <p:blipFill rotWithShape="1">
          <a:blip r:embed="rId16">
            <a:alphaModFix/>
          </a:blip>
          <a:srcRect/>
          <a:stretch/>
        </p:blipFill>
        <p:spPr>
          <a:xfrm>
            <a:off x="5427572" y="1468568"/>
            <a:ext cx="1409700" cy="1409700"/>
          </a:xfrm>
          <a:prstGeom prst="rect">
            <a:avLst/>
          </a:prstGeom>
          <a:noFill/>
          <a:ln>
            <a:noFill/>
          </a:ln>
        </p:spPr>
      </p:pic>
      <p:pic>
        <p:nvPicPr>
          <p:cNvPr id="576" name="Google Shape;576;p69"/>
          <p:cNvPicPr preferRelativeResize="0"/>
          <p:nvPr/>
        </p:nvPicPr>
        <p:blipFill rotWithShape="1">
          <a:blip r:embed="rId17">
            <a:alphaModFix/>
          </a:blip>
          <a:srcRect/>
          <a:stretch/>
        </p:blipFill>
        <p:spPr>
          <a:xfrm>
            <a:off x="10324738" y="1468568"/>
            <a:ext cx="1409700" cy="1409700"/>
          </a:xfrm>
          <a:prstGeom prst="rect">
            <a:avLst/>
          </a:prstGeom>
          <a:noFill/>
          <a:ln>
            <a:noFill/>
          </a:ln>
        </p:spPr>
      </p:pic>
      <p:pic>
        <p:nvPicPr>
          <p:cNvPr id="577" name="Google Shape;577;p69"/>
          <p:cNvPicPr preferRelativeResize="0"/>
          <p:nvPr/>
        </p:nvPicPr>
        <p:blipFill rotWithShape="1">
          <a:blip r:embed="rId18">
            <a:alphaModFix/>
          </a:blip>
          <a:srcRect/>
          <a:stretch/>
        </p:blipFill>
        <p:spPr>
          <a:xfrm>
            <a:off x="5427572" y="3005875"/>
            <a:ext cx="1409700" cy="1409700"/>
          </a:xfrm>
          <a:prstGeom prst="rect">
            <a:avLst/>
          </a:prstGeom>
          <a:noFill/>
          <a:ln>
            <a:noFill/>
          </a:ln>
        </p:spPr>
      </p:pic>
      <p:pic>
        <p:nvPicPr>
          <p:cNvPr id="578" name="Google Shape;578;p69"/>
          <p:cNvPicPr preferRelativeResize="0"/>
          <p:nvPr/>
        </p:nvPicPr>
        <p:blipFill rotWithShape="1">
          <a:blip r:embed="rId19">
            <a:alphaModFix/>
          </a:blip>
          <a:srcRect/>
          <a:stretch/>
        </p:blipFill>
        <p:spPr>
          <a:xfrm>
            <a:off x="2192428" y="4549532"/>
            <a:ext cx="1409700" cy="1409700"/>
          </a:xfrm>
          <a:prstGeom prst="rect">
            <a:avLst/>
          </a:prstGeom>
          <a:noFill/>
          <a:ln>
            <a:noFill/>
          </a:ln>
        </p:spPr>
      </p:pic>
      <p:pic>
        <p:nvPicPr>
          <p:cNvPr id="579" name="Google Shape;579;p69"/>
          <p:cNvPicPr preferRelativeResize="0"/>
          <p:nvPr/>
        </p:nvPicPr>
        <p:blipFill rotWithShape="1">
          <a:blip r:embed="rId20">
            <a:alphaModFix/>
          </a:blip>
          <a:srcRect/>
          <a:stretch/>
        </p:blipFill>
        <p:spPr>
          <a:xfrm>
            <a:off x="8688116" y="3005875"/>
            <a:ext cx="1409700" cy="1409700"/>
          </a:xfrm>
          <a:prstGeom prst="rect">
            <a:avLst/>
          </a:prstGeom>
          <a:noFill/>
          <a:ln>
            <a:noFill/>
          </a:ln>
        </p:spPr>
      </p:pic>
      <p:pic>
        <p:nvPicPr>
          <p:cNvPr id="580" name="Google Shape;580;p69"/>
          <p:cNvPicPr preferRelativeResize="0"/>
          <p:nvPr/>
        </p:nvPicPr>
        <p:blipFill rotWithShape="1">
          <a:blip r:embed="rId21">
            <a:alphaModFix/>
          </a:blip>
          <a:srcRect/>
          <a:stretch/>
        </p:blipFill>
        <p:spPr>
          <a:xfrm>
            <a:off x="10324738" y="3005875"/>
            <a:ext cx="1409700" cy="1409700"/>
          </a:xfrm>
          <a:prstGeom prst="rect">
            <a:avLst/>
          </a:prstGeom>
          <a:noFill/>
          <a:ln>
            <a:noFill/>
          </a:ln>
        </p:spPr>
      </p:pic>
      <p:pic>
        <p:nvPicPr>
          <p:cNvPr id="581" name="Google Shape;581;p69"/>
          <p:cNvPicPr preferRelativeResize="0"/>
          <p:nvPr/>
        </p:nvPicPr>
        <p:blipFill rotWithShape="1">
          <a:blip r:embed="rId22">
            <a:alphaModFix/>
          </a:blip>
          <a:srcRect/>
          <a:stretch/>
        </p:blipFill>
        <p:spPr>
          <a:xfrm>
            <a:off x="10324738" y="4536832"/>
            <a:ext cx="1422400" cy="1422400"/>
          </a:xfrm>
          <a:prstGeom prst="rect">
            <a:avLst/>
          </a:prstGeom>
          <a:noFill/>
          <a:ln>
            <a:noFill/>
          </a:ln>
        </p:spPr>
      </p:pic>
      <p:sp>
        <p:nvSpPr>
          <p:cNvPr id="582" name="Google Shape;582;p69"/>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 name="Date Placeholder 1">
            <a:extLst>
              <a:ext uri="{FF2B5EF4-FFF2-40B4-BE49-F238E27FC236}">
                <a16:creationId xmlns:a16="http://schemas.microsoft.com/office/drawing/2014/main" id="{32CACAEF-8517-8FDA-1045-1D26F8F86AD7}"/>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7B753EA4-D8BB-EA8C-CA32-C680A0DEFA20}"/>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8E6C4814-D01B-2D07-AA67-A234EF581F98}"/>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72769958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Title and Content" preserve="1">
  <p:cSld name="2_Title and Content">
    <p:spTree>
      <p:nvGrpSpPr>
        <p:cNvPr id="1" name="Shape 586"/>
        <p:cNvGrpSpPr/>
        <p:nvPr/>
      </p:nvGrpSpPr>
      <p:grpSpPr>
        <a:xfrm>
          <a:off x="0" y="0"/>
          <a:ext cx="0" cy="0"/>
          <a:chOff x="0" y="0"/>
          <a:chExt cx="0" cy="0"/>
        </a:xfrm>
      </p:grpSpPr>
      <p:pic>
        <p:nvPicPr>
          <p:cNvPr id="587" name="Google Shape;587;p70"/>
          <p:cNvPicPr preferRelativeResize="0"/>
          <p:nvPr/>
        </p:nvPicPr>
        <p:blipFill rotWithShape="1">
          <a:blip r:embed="rId2">
            <a:alphaModFix/>
          </a:blip>
          <a:srcRect/>
          <a:stretch/>
        </p:blipFill>
        <p:spPr>
          <a:xfrm>
            <a:off x="3810000"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88" name="Google Shape;588;p70"/>
          <p:cNvPicPr preferRelativeResize="0"/>
          <p:nvPr/>
        </p:nvPicPr>
        <p:blipFill rotWithShape="1">
          <a:blip r:embed="rId3">
            <a:alphaModFix/>
          </a:blip>
          <a:srcRect/>
          <a:stretch/>
        </p:blipFill>
        <p:spPr>
          <a:xfrm>
            <a:off x="565469"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89" name="Google Shape;589;p70"/>
          <p:cNvPicPr preferRelativeResize="0"/>
          <p:nvPr/>
        </p:nvPicPr>
        <p:blipFill rotWithShape="1">
          <a:blip r:embed="rId4">
            <a:alphaModFix/>
          </a:blip>
          <a:srcRect/>
          <a:stretch/>
        </p:blipFill>
        <p:spPr>
          <a:xfrm>
            <a:off x="2192428"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90" name="Google Shape;590;p70"/>
          <p:cNvPicPr preferRelativeResize="0"/>
          <p:nvPr/>
        </p:nvPicPr>
        <p:blipFill rotWithShape="1">
          <a:blip r:embed="rId5">
            <a:alphaModFix/>
          </a:blip>
          <a:srcRect/>
          <a:stretch/>
        </p:blipFill>
        <p:spPr>
          <a:xfrm>
            <a:off x="8688116"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91" name="Google Shape;591;p70"/>
          <p:cNvPicPr preferRelativeResize="0"/>
          <p:nvPr/>
        </p:nvPicPr>
        <p:blipFill rotWithShape="1">
          <a:blip r:embed="rId6">
            <a:alphaModFix/>
          </a:blip>
          <a:srcRect/>
          <a:stretch/>
        </p:blipFill>
        <p:spPr>
          <a:xfrm>
            <a:off x="3810000"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92" name="Google Shape;592;p70"/>
          <p:cNvPicPr preferRelativeResize="0"/>
          <p:nvPr/>
        </p:nvPicPr>
        <p:blipFill rotWithShape="1">
          <a:blip r:embed="rId7">
            <a:alphaModFix/>
          </a:blip>
          <a:srcRect/>
          <a:stretch/>
        </p:blipFill>
        <p:spPr>
          <a:xfrm>
            <a:off x="5427572"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93" name="Google Shape;593;p70"/>
          <p:cNvPicPr preferRelativeResize="0"/>
          <p:nvPr/>
        </p:nvPicPr>
        <p:blipFill rotWithShape="1">
          <a:blip r:embed="rId8">
            <a:alphaModFix/>
          </a:blip>
          <a:srcRect/>
          <a:stretch/>
        </p:blipFill>
        <p:spPr>
          <a:xfrm>
            <a:off x="7051494"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94" name="Google Shape;594;p70"/>
          <p:cNvPicPr preferRelativeResize="0"/>
          <p:nvPr/>
        </p:nvPicPr>
        <p:blipFill rotWithShape="1">
          <a:blip r:embed="rId9">
            <a:alphaModFix/>
          </a:blip>
          <a:srcRect/>
          <a:stretch/>
        </p:blipFill>
        <p:spPr>
          <a:xfrm>
            <a:off x="3810000"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95" name="Google Shape;595;p70"/>
          <p:cNvPicPr preferRelativeResize="0"/>
          <p:nvPr/>
        </p:nvPicPr>
        <p:blipFill rotWithShape="1">
          <a:blip r:embed="rId10">
            <a:alphaModFix/>
          </a:blip>
          <a:srcRect/>
          <a:stretch/>
        </p:blipFill>
        <p:spPr>
          <a:xfrm>
            <a:off x="7051494" y="1468568"/>
            <a:ext cx="1409700" cy="1409700"/>
          </a:xfrm>
          <a:prstGeom prst="rect">
            <a:avLst/>
          </a:prstGeom>
          <a:noFill/>
          <a:ln>
            <a:noFill/>
          </a:ln>
          <a:effectLst>
            <a:outerShdw blurRad="133793" dist="38100" dir="2700000" algn="tl" rotWithShape="0">
              <a:srgbClr val="000000">
                <a:alpha val="40000"/>
              </a:srgbClr>
            </a:outerShdw>
          </a:effectLst>
        </p:spPr>
      </p:pic>
      <p:pic>
        <p:nvPicPr>
          <p:cNvPr id="596" name="Google Shape;596;p70"/>
          <p:cNvPicPr preferRelativeResize="0"/>
          <p:nvPr/>
        </p:nvPicPr>
        <p:blipFill rotWithShape="1">
          <a:blip r:embed="rId11">
            <a:alphaModFix/>
          </a:blip>
          <a:srcRect/>
          <a:stretch/>
        </p:blipFill>
        <p:spPr>
          <a:xfrm>
            <a:off x="2192428" y="3005875"/>
            <a:ext cx="1409700" cy="1409700"/>
          </a:xfrm>
          <a:prstGeom prst="rect">
            <a:avLst/>
          </a:prstGeom>
          <a:noFill/>
          <a:ln>
            <a:noFill/>
          </a:ln>
          <a:effectLst>
            <a:outerShdw blurRad="133793" dist="38100" dir="2700000" algn="tl" rotWithShape="0">
              <a:srgbClr val="000000">
                <a:alpha val="40000"/>
              </a:srgbClr>
            </a:outerShdw>
          </a:effectLst>
        </p:spPr>
      </p:pic>
      <p:pic>
        <p:nvPicPr>
          <p:cNvPr id="597" name="Google Shape;597;p70"/>
          <p:cNvPicPr preferRelativeResize="0"/>
          <p:nvPr/>
        </p:nvPicPr>
        <p:blipFill rotWithShape="1">
          <a:blip r:embed="rId12">
            <a:alphaModFix/>
          </a:blip>
          <a:srcRect/>
          <a:stretch/>
        </p:blipFill>
        <p:spPr>
          <a:xfrm>
            <a:off x="559119" y="2999525"/>
            <a:ext cx="1422400" cy="1422400"/>
          </a:xfrm>
          <a:prstGeom prst="rect">
            <a:avLst/>
          </a:prstGeom>
          <a:noFill/>
          <a:ln>
            <a:noFill/>
          </a:ln>
          <a:effectLst>
            <a:outerShdw blurRad="133793" dist="38100" dir="2700000" algn="tl" rotWithShape="0">
              <a:srgbClr val="000000">
                <a:alpha val="40000"/>
              </a:srgbClr>
            </a:outerShdw>
          </a:effectLst>
        </p:spPr>
      </p:pic>
      <p:pic>
        <p:nvPicPr>
          <p:cNvPr id="598" name="Google Shape;598;p70"/>
          <p:cNvPicPr preferRelativeResize="0"/>
          <p:nvPr/>
        </p:nvPicPr>
        <p:blipFill rotWithShape="1">
          <a:blip r:embed="rId13">
            <a:alphaModFix/>
          </a:blip>
          <a:srcRect/>
          <a:stretch/>
        </p:blipFill>
        <p:spPr>
          <a:xfrm>
            <a:off x="565469" y="4549532"/>
            <a:ext cx="1409700" cy="1409700"/>
          </a:xfrm>
          <a:prstGeom prst="rect">
            <a:avLst/>
          </a:prstGeom>
          <a:noFill/>
          <a:ln>
            <a:noFill/>
          </a:ln>
          <a:effectLst>
            <a:outerShdw blurRad="133793" dist="38100" dir="2700000" algn="tl" rotWithShape="0">
              <a:srgbClr val="000000">
                <a:alpha val="40000"/>
              </a:srgbClr>
            </a:outerShdw>
          </a:effectLst>
        </p:spPr>
      </p:pic>
      <p:pic>
        <p:nvPicPr>
          <p:cNvPr id="599" name="Google Shape;599;p70"/>
          <p:cNvPicPr preferRelativeResize="0"/>
          <p:nvPr/>
        </p:nvPicPr>
        <p:blipFill rotWithShape="1">
          <a:blip r:embed="rId14">
            <a:alphaModFix/>
          </a:blip>
          <a:srcRect/>
          <a:stretch/>
        </p:blipFill>
        <p:spPr>
          <a:xfrm>
            <a:off x="7051494" y="3005875"/>
            <a:ext cx="1409700" cy="1409700"/>
          </a:xfrm>
          <a:prstGeom prst="rect">
            <a:avLst/>
          </a:prstGeom>
          <a:noFill/>
          <a:ln>
            <a:noFill/>
          </a:ln>
          <a:effectLst>
            <a:outerShdw blurRad="133793" dist="38100" dir="2700000" algn="tl" rotWithShape="0">
              <a:srgbClr val="000000">
                <a:alpha val="40000"/>
              </a:srgbClr>
            </a:outerShdw>
          </a:effectLst>
        </p:spPr>
      </p:pic>
      <p:pic>
        <p:nvPicPr>
          <p:cNvPr id="600" name="Google Shape;600;p70"/>
          <p:cNvPicPr preferRelativeResize="0"/>
          <p:nvPr/>
        </p:nvPicPr>
        <p:blipFill rotWithShape="1">
          <a:blip r:embed="rId15">
            <a:alphaModFix/>
          </a:blip>
          <a:srcRect/>
          <a:stretch/>
        </p:blipFill>
        <p:spPr>
          <a:xfrm>
            <a:off x="8681766" y="4543182"/>
            <a:ext cx="1422400" cy="1422400"/>
          </a:xfrm>
          <a:prstGeom prst="rect">
            <a:avLst/>
          </a:prstGeom>
          <a:noFill/>
          <a:ln>
            <a:noFill/>
          </a:ln>
          <a:effectLst>
            <a:outerShdw blurRad="133793" dist="38100" dir="2700000" algn="tl" rotWithShape="0">
              <a:srgbClr val="000000">
                <a:alpha val="40000"/>
              </a:srgbClr>
            </a:outerShdw>
          </a:effectLst>
        </p:spPr>
      </p:pic>
      <p:pic>
        <p:nvPicPr>
          <p:cNvPr id="601" name="Google Shape;601;p70"/>
          <p:cNvPicPr preferRelativeResize="0"/>
          <p:nvPr/>
        </p:nvPicPr>
        <p:blipFill rotWithShape="1">
          <a:blip r:embed="rId16">
            <a:alphaModFix/>
          </a:blip>
          <a:srcRect/>
          <a:stretch/>
        </p:blipFill>
        <p:spPr>
          <a:xfrm>
            <a:off x="5427572" y="1468568"/>
            <a:ext cx="1409700" cy="1409700"/>
          </a:xfrm>
          <a:prstGeom prst="rect">
            <a:avLst/>
          </a:prstGeom>
          <a:noFill/>
          <a:ln>
            <a:noFill/>
          </a:ln>
          <a:effectLst>
            <a:outerShdw blurRad="133793" dist="38100" dir="2700000" algn="tl" rotWithShape="0">
              <a:srgbClr val="000000">
                <a:alpha val="40000"/>
              </a:srgbClr>
            </a:outerShdw>
          </a:effectLst>
        </p:spPr>
      </p:pic>
      <p:pic>
        <p:nvPicPr>
          <p:cNvPr id="602" name="Google Shape;602;p70"/>
          <p:cNvPicPr preferRelativeResize="0"/>
          <p:nvPr/>
        </p:nvPicPr>
        <p:blipFill rotWithShape="1">
          <a:blip r:embed="rId17">
            <a:alphaModFix/>
          </a:blip>
          <a:srcRect/>
          <a:stretch/>
        </p:blipFill>
        <p:spPr>
          <a:xfrm>
            <a:off x="10324738" y="1468568"/>
            <a:ext cx="1409700" cy="1409700"/>
          </a:xfrm>
          <a:prstGeom prst="rect">
            <a:avLst/>
          </a:prstGeom>
          <a:noFill/>
          <a:ln>
            <a:noFill/>
          </a:ln>
          <a:effectLst>
            <a:outerShdw blurRad="133793" dist="38100" dir="2700000" algn="tl" rotWithShape="0">
              <a:srgbClr val="000000">
                <a:alpha val="40000"/>
              </a:srgbClr>
            </a:outerShdw>
          </a:effectLst>
        </p:spPr>
      </p:pic>
      <p:pic>
        <p:nvPicPr>
          <p:cNvPr id="603" name="Google Shape;603;p70"/>
          <p:cNvPicPr preferRelativeResize="0"/>
          <p:nvPr/>
        </p:nvPicPr>
        <p:blipFill rotWithShape="1">
          <a:blip r:embed="rId18">
            <a:alphaModFix/>
          </a:blip>
          <a:srcRect/>
          <a:stretch/>
        </p:blipFill>
        <p:spPr>
          <a:xfrm>
            <a:off x="5427572" y="3005875"/>
            <a:ext cx="1409700" cy="1409700"/>
          </a:xfrm>
          <a:prstGeom prst="rect">
            <a:avLst/>
          </a:prstGeom>
          <a:noFill/>
          <a:ln>
            <a:noFill/>
          </a:ln>
          <a:effectLst>
            <a:outerShdw blurRad="133793" dist="38100" dir="2700000" algn="tl" rotWithShape="0">
              <a:srgbClr val="000000">
                <a:alpha val="40000"/>
              </a:srgbClr>
            </a:outerShdw>
          </a:effectLst>
        </p:spPr>
      </p:pic>
      <p:pic>
        <p:nvPicPr>
          <p:cNvPr id="604" name="Google Shape;604;p70"/>
          <p:cNvPicPr preferRelativeResize="0"/>
          <p:nvPr/>
        </p:nvPicPr>
        <p:blipFill rotWithShape="1">
          <a:blip r:embed="rId19">
            <a:alphaModFix/>
          </a:blip>
          <a:srcRect/>
          <a:stretch/>
        </p:blipFill>
        <p:spPr>
          <a:xfrm>
            <a:off x="2192428" y="4549532"/>
            <a:ext cx="1409700" cy="1409700"/>
          </a:xfrm>
          <a:prstGeom prst="rect">
            <a:avLst/>
          </a:prstGeom>
          <a:noFill/>
          <a:ln>
            <a:noFill/>
          </a:ln>
          <a:effectLst>
            <a:outerShdw blurRad="133793" dist="38100" dir="2700000" algn="tl" rotWithShape="0">
              <a:srgbClr val="000000">
                <a:alpha val="40000"/>
              </a:srgbClr>
            </a:outerShdw>
          </a:effectLst>
        </p:spPr>
      </p:pic>
      <p:pic>
        <p:nvPicPr>
          <p:cNvPr id="605" name="Google Shape;605;p70"/>
          <p:cNvPicPr preferRelativeResize="0"/>
          <p:nvPr/>
        </p:nvPicPr>
        <p:blipFill rotWithShape="1">
          <a:blip r:embed="rId20">
            <a:alphaModFix/>
          </a:blip>
          <a:srcRect/>
          <a:stretch/>
        </p:blipFill>
        <p:spPr>
          <a:xfrm>
            <a:off x="8688116" y="3005875"/>
            <a:ext cx="1409700" cy="1409700"/>
          </a:xfrm>
          <a:prstGeom prst="rect">
            <a:avLst/>
          </a:prstGeom>
          <a:noFill/>
          <a:ln>
            <a:noFill/>
          </a:ln>
          <a:effectLst>
            <a:outerShdw blurRad="133793" dist="38100" dir="2700000" algn="tl" rotWithShape="0">
              <a:srgbClr val="000000">
                <a:alpha val="40000"/>
              </a:srgbClr>
            </a:outerShdw>
          </a:effectLst>
        </p:spPr>
      </p:pic>
      <p:pic>
        <p:nvPicPr>
          <p:cNvPr id="606" name="Google Shape;606;p70"/>
          <p:cNvPicPr preferRelativeResize="0"/>
          <p:nvPr/>
        </p:nvPicPr>
        <p:blipFill rotWithShape="1">
          <a:blip r:embed="rId21">
            <a:alphaModFix/>
          </a:blip>
          <a:srcRect/>
          <a:stretch/>
        </p:blipFill>
        <p:spPr>
          <a:xfrm>
            <a:off x="10324738" y="3005875"/>
            <a:ext cx="1409700" cy="1409700"/>
          </a:xfrm>
          <a:prstGeom prst="rect">
            <a:avLst/>
          </a:prstGeom>
          <a:noFill/>
          <a:ln>
            <a:noFill/>
          </a:ln>
          <a:effectLst>
            <a:outerShdw blurRad="133793" dist="38100" dir="2700000" algn="tl" rotWithShape="0">
              <a:srgbClr val="000000">
                <a:alpha val="40000"/>
              </a:srgbClr>
            </a:outerShdw>
          </a:effectLst>
        </p:spPr>
      </p:pic>
      <p:pic>
        <p:nvPicPr>
          <p:cNvPr id="607" name="Google Shape;607;p70"/>
          <p:cNvPicPr preferRelativeResize="0"/>
          <p:nvPr/>
        </p:nvPicPr>
        <p:blipFill rotWithShape="1">
          <a:blip r:embed="rId22">
            <a:alphaModFix/>
          </a:blip>
          <a:srcRect/>
          <a:stretch/>
        </p:blipFill>
        <p:spPr>
          <a:xfrm>
            <a:off x="10324738" y="4536832"/>
            <a:ext cx="1422400" cy="1422400"/>
          </a:xfrm>
          <a:prstGeom prst="rect">
            <a:avLst/>
          </a:prstGeom>
          <a:noFill/>
          <a:ln>
            <a:noFill/>
          </a:ln>
          <a:effectLst>
            <a:outerShdw blurRad="133793" dist="38100" dir="2700000" algn="tl" rotWithShape="0">
              <a:srgbClr val="000000">
                <a:alpha val="40000"/>
              </a:srgbClr>
            </a:outerShdw>
          </a:effectLst>
        </p:spPr>
      </p:pic>
      <p:sp>
        <p:nvSpPr>
          <p:cNvPr id="611" name="Google Shape;611;p70"/>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 name="Date Placeholder 4">
            <a:extLst>
              <a:ext uri="{FF2B5EF4-FFF2-40B4-BE49-F238E27FC236}">
                <a16:creationId xmlns:a16="http://schemas.microsoft.com/office/drawing/2014/main" id="{36B78D72-D9A8-BD40-341A-024DABEBC8F5}"/>
              </a:ext>
            </a:extLst>
          </p:cNvPr>
          <p:cNvSpPr>
            <a:spLocks noGrp="1"/>
          </p:cNvSpPr>
          <p:nvPr>
            <p:ph type="dt" idx="10"/>
          </p:nvPr>
        </p:nvSpPr>
        <p:spPr/>
        <p:txBody>
          <a:bodyPr/>
          <a:lstStyle/>
          <a:p>
            <a:r>
              <a:rPr lang="en-US"/>
              <a:t>Confidential</a:t>
            </a:r>
          </a:p>
        </p:txBody>
      </p:sp>
      <p:sp>
        <p:nvSpPr>
          <p:cNvPr id="6" name="Footer Placeholder 5">
            <a:extLst>
              <a:ext uri="{FF2B5EF4-FFF2-40B4-BE49-F238E27FC236}">
                <a16:creationId xmlns:a16="http://schemas.microsoft.com/office/drawing/2014/main" id="{E5D1F9FE-B9F3-87D6-22EA-182FD056E968}"/>
              </a:ext>
            </a:extLst>
          </p:cNvPr>
          <p:cNvSpPr>
            <a:spLocks noGrp="1"/>
          </p:cNvSpPr>
          <p:nvPr>
            <p:ph type="ftr" sz="quarter" idx="11"/>
          </p:nvPr>
        </p:nvSpPr>
        <p:spPr/>
        <p:txBody>
          <a:bodyPr/>
          <a:lstStyle/>
          <a:p>
            <a:r>
              <a:rPr lang="en-US"/>
              <a:t>info.plinqit.com</a:t>
            </a:r>
            <a:endParaRPr lang="en-US" dirty="0"/>
          </a:p>
        </p:txBody>
      </p:sp>
      <p:sp>
        <p:nvSpPr>
          <p:cNvPr id="7" name="Slide Number Placeholder 6">
            <a:extLst>
              <a:ext uri="{FF2B5EF4-FFF2-40B4-BE49-F238E27FC236}">
                <a16:creationId xmlns:a16="http://schemas.microsoft.com/office/drawing/2014/main" id="{868C14CD-7777-9793-781A-657663CB5847}"/>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009710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wo Content" preserve="1" userDrawn="1">
  <p:cSld name="1_Two Content">
    <p:spTree>
      <p:nvGrpSpPr>
        <p:cNvPr id="1" name="Shape 351"/>
        <p:cNvGrpSpPr/>
        <p:nvPr/>
      </p:nvGrpSpPr>
      <p:grpSpPr>
        <a:xfrm>
          <a:off x="0" y="0"/>
          <a:ext cx="0" cy="0"/>
          <a:chOff x="0" y="0"/>
          <a:chExt cx="0" cy="0"/>
        </a:xfrm>
      </p:grpSpPr>
      <p:sp>
        <p:nvSpPr>
          <p:cNvPr id="352" name="Google Shape;352;p56"/>
          <p:cNvSpPr/>
          <p:nvPr/>
        </p:nvSpPr>
        <p:spPr>
          <a:xfrm>
            <a:off x="0" y="4011"/>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262626"/>
          </a:soli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pic>
        <p:nvPicPr>
          <p:cNvPr id="4" name="Picture 3" descr="A green background with a shadow&#10;&#10;AI-generated content may be incorrect.">
            <a:extLst>
              <a:ext uri="{FF2B5EF4-FFF2-40B4-BE49-F238E27FC236}">
                <a16:creationId xmlns:a16="http://schemas.microsoft.com/office/drawing/2014/main" id="{56FAF31A-18B0-ABF2-CFC7-7BF4CAC1EDB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172200" y="0"/>
            <a:ext cx="6029425" cy="6853989"/>
          </a:xfrm>
          <a:prstGeom prst="rect">
            <a:avLst/>
          </a:prstGeom>
        </p:spPr>
      </p:pic>
      <p:sp>
        <p:nvSpPr>
          <p:cNvPr id="354" name="Google Shape;354;p56"/>
          <p:cNvSpPr txBox="1">
            <a:spLocks noGrp="1"/>
          </p:cNvSpPr>
          <p:nvPr>
            <p:ph type="body" idx="2"/>
          </p:nvPr>
        </p:nvSpPr>
        <p:spPr>
          <a:xfrm>
            <a:off x="596350" y="1600201"/>
            <a:ext cx="5423452"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58" name="Google Shape;358;p56"/>
          <p:cNvSpPr txBox="1">
            <a:spLocks noGrp="1"/>
          </p:cNvSpPr>
          <p:nvPr>
            <p:ph type="title"/>
          </p:nvPr>
        </p:nvSpPr>
        <p:spPr>
          <a:xfrm>
            <a:off x="596347" y="228601"/>
            <a:ext cx="5499653" cy="119221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 name="Date Placeholder 1">
            <a:extLst>
              <a:ext uri="{FF2B5EF4-FFF2-40B4-BE49-F238E27FC236}">
                <a16:creationId xmlns:a16="http://schemas.microsoft.com/office/drawing/2014/main" id="{5755EED4-4D60-1A7F-9D9E-A7E85B80641A}"/>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70A1CABD-DAD0-9AC4-84F2-3AC320FABEC3}"/>
              </a:ext>
            </a:extLst>
          </p:cNvPr>
          <p:cNvSpPr>
            <a:spLocks noGrp="1"/>
          </p:cNvSpPr>
          <p:nvPr>
            <p:ph type="ftr" sz="quarter" idx="11"/>
          </p:nvPr>
        </p:nvSpPr>
        <p:spPr/>
        <p:txBody>
          <a:bodyPr/>
          <a:lstStyle>
            <a:lvl1pPr>
              <a:defRPr>
                <a:solidFill>
                  <a:schemeClr val="bg1"/>
                </a:solidFill>
              </a:defRPr>
            </a:lvl1pPr>
          </a:lstStyle>
          <a:p>
            <a:r>
              <a:rPr lang="en-US"/>
              <a:t>info.plinqit.com</a:t>
            </a:r>
            <a:endParaRPr lang="en-US" dirty="0"/>
          </a:p>
        </p:txBody>
      </p:sp>
      <p:sp>
        <p:nvSpPr>
          <p:cNvPr id="5" name="Slide Number Placeholder 4">
            <a:extLst>
              <a:ext uri="{FF2B5EF4-FFF2-40B4-BE49-F238E27FC236}">
                <a16:creationId xmlns:a16="http://schemas.microsoft.com/office/drawing/2014/main" id="{D9ABB8DB-2DF6-0C84-4FF0-65228DCF3569}"/>
              </a:ext>
            </a:extLst>
          </p:cNvPr>
          <p:cNvSpPr>
            <a:spLocks noGrp="1"/>
          </p:cNvSpPr>
          <p:nvPr>
            <p:ph type="sldNum" sz="quarter" idx="12"/>
          </p:nvPr>
        </p:nvSpPr>
        <p:spPr/>
        <p:txBody>
          <a:bodyPr/>
          <a:lstStyle>
            <a:lvl1pPr>
              <a:defRPr>
                <a:solidFill>
                  <a:schemeClr val="bg1"/>
                </a:solidFill>
              </a:defRPr>
            </a:lvl1p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2872995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wo Content" preserve="1" userDrawn="1">
  <p:cSld name="1_Two Content">
    <p:spTree>
      <p:nvGrpSpPr>
        <p:cNvPr id="1" name="Shape 351"/>
        <p:cNvGrpSpPr/>
        <p:nvPr/>
      </p:nvGrpSpPr>
      <p:grpSpPr>
        <a:xfrm>
          <a:off x="0" y="0"/>
          <a:ext cx="0" cy="0"/>
          <a:chOff x="0" y="0"/>
          <a:chExt cx="0" cy="0"/>
        </a:xfrm>
      </p:grpSpPr>
      <p:pic>
        <p:nvPicPr>
          <p:cNvPr id="4" name="Picture 3" descr="A green background with a shadow&#10;&#10;AI-generated content may be incorrect.">
            <a:extLst>
              <a:ext uri="{FF2B5EF4-FFF2-40B4-BE49-F238E27FC236}">
                <a16:creationId xmlns:a16="http://schemas.microsoft.com/office/drawing/2014/main" id="{56FAF31A-18B0-ABF2-CFC7-7BF4CAC1EDB9}"/>
              </a:ext>
            </a:extLst>
          </p:cNvPr>
          <p:cNvPicPr>
            <a:picLocks noChangeAspect="1"/>
          </p:cNvPicPr>
          <p:nvPr userDrawn="1"/>
        </p:nvPicPr>
        <p:blipFill>
          <a:blip r:embed="rId2" cstate="print">
            <a:extLst>
              <a:ext uri="{28A0092B-C50C-407E-A947-70E740481C1C}">
                <a14:useLocalDpi xmlns:a14="http://schemas.microsoft.com/office/drawing/2010/main"/>
              </a:ext>
            </a:extLst>
          </a:blip>
          <a:srcRect/>
          <a:stretch/>
        </p:blipFill>
        <p:spPr>
          <a:xfrm>
            <a:off x="6172200" y="4011"/>
            <a:ext cx="6029425" cy="6853989"/>
          </a:xfrm>
          <a:prstGeom prst="rect">
            <a:avLst/>
          </a:prstGeom>
        </p:spPr>
      </p:pic>
      <p:sp>
        <p:nvSpPr>
          <p:cNvPr id="352" name="Google Shape;352;p56"/>
          <p:cNvSpPr/>
          <p:nvPr/>
        </p:nvSpPr>
        <p:spPr>
          <a:xfrm>
            <a:off x="0" y="4011"/>
            <a:ext cx="12201625" cy="1420815"/>
          </a:xfrm>
          <a:custGeom>
            <a:avLst/>
            <a:gdLst/>
            <a:ahLst/>
            <a:cxnLst/>
            <a:rect l="l" t="t" r="r" b="b"/>
            <a:pathLst>
              <a:path w="12195208" h="5861785" extrusionOk="0">
                <a:moveTo>
                  <a:pt x="9625" y="0"/>
                </a:moveTo>
                <a:lnTo>
                  <a:pt x="12195208" y="0"/>
                </a:lnTo>
                <a:lnTo>
                  <a:pt x="12195208" y="4706754"/>
                </a:lnTo>
                <a:cubicBezTo>
                  <a:pt x="8130139" y="5226518"/>
                  <a:pt x="4065069" y="5342021"/>
                  <a:pt x="0" y="5861785"/>
                </a:cubicBezTo>
                <a:cubicBezTo>
                  <a:pt x="3208" y="3907857"/>
                  <a:pt x="6417" y="1953928"/>
                  <a:pt x="9625" y="0"/>
                </a:cubicBezTo>
                <a:close/>
              </a:path>
            </a:pathLst>
          </a:custGeom>
          <a:solidFill>
            <a:srgbClr val="262626"/>
          </a:solidFill>
          <a:ln>
            <a:noFill/>
          </a:ln>
        </p:spPr>
        <p:txBody>
          <a:bodyPr spcFirstLastPara="1" wrap="square" lIns="91400" tIns="45675" rIns="91400" bIns="45675"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900" b="0" i="0" u="none" strike="noStrike" cap="none">
              <a:solidFill>
                <a:schemeClr val="lt1"/>
              </a:solidFill>
              <a:latin typeface="Lato"/>
              <a:ea typeface="Lato"/>
              <a:cs typeface="Lato"/>
              <a:sym typeface="Lato"/>
            </a:endParaRPr>
          </a:p>
        </p:txBody>
      </p:sp>
      <p:sp>
        <p:nvSpPr>
          <p:cNvPr id="354" name="Google Shape;354;p56"/>
          <p:cNvSpPr txBox="1">
            <a:spLocks noGrp="1"/>
          </p:cNvSpPr>
          <p:nvPr>
            <p:ph type="body" idx="2"/>
          </p:nvPr>
        </p:nvSpPr>
        <p:spPr>
          <a:xfrm>
            <a:off x="596350" y="1600201"/>
            <a:ext cx="5423452" cy="4576763"/>
          </a:xfrm>
          <a:prstGeom prst="rect">
            <a:avLst/>
          </a:prstGeom>
          <a:noFill/>
          <a:ln>
            <a:noFill/>
          </a:ln>
        </p:spPr>
        <p:txBody>
          <a:bodyPr spcFirstLastPara="1" wrap="square" lIns="91400" tIns="45675" rIns="91400" bIns="45675" anchor="t" anchorCtr="0">
            <a:normAutofit/>
          </a:bodyPr>
          <a:lstStyle>
            <a:lvl1pPr marL="457200" lvl="0" indent="-342900" algn="l">
              <a:lnSpc>
                <a:spcPct val="90000"/>
              </a:lnSpc>
              <a:spcBef>
                <a:spcPts val="1000"/>
              </a:spcBef>
              <a:spcAft>
                <a:spcPts val="0"/>
              </a:spcAft>
              <a:buClr>
                <a:srgbClr val="55565A"/>
              </a:buClr>
              <a:buSzPts val="1800"/>
              <a:buChar char="•"/>
              <a:defRPr b="0" i="0">
                <a:latin typeface="Lato"/>
                <a:ea typeface="Lato"/>
                <a:cs typeface="Lato"/>
                <a:sym typeface="Lato"/>
              </a:defRPr>
            </a:lvl1pPr>
            <a:lvl2pPr marL="914400" lvl="1" indent="-342900" algn="l">
              <a:lnSpc>
                <a:spcPct val="90000"/>
              </a:lnSpc>
              <a:spcBef>
                <a:spcPts val="500"/>
              </a:spcBef>
              <a:spcAft>
                <a:spcPts val="0"/>
              </a:spcAft>
              <a:buClr>
                <a:srgbClr val="55565A"/>
              </a:buClr>
              <a:buSzPts val="1800"/>
              <a:buChar char="•"/>
              <a:defRPr/>
            </a:lvl2pPr>
            <a:lvl3pPr marL="1371600" lvl="2" indent="-342900" algn="l">
              <a:lnSpc>
                <a:spcPct val="90000"/>
              </a:lnSpc>
              <a:spcBef>
                <a:spcPts val="500"/>
              </a:spcBef>
              <a:spcAft>
                <a:spcPts val="0"/>
              </a:spcAft>
              <a:buClr>
                <a:srgbClr val="55565A"/>
              </a:buClr>
              <a:buSzPts val="1800"/>
              <a:buChar char="•"/>
              <a:defRPr/>
            </a:lvl3pPr>
            <a:lvl4pPr marL="1828800" lvl="3" indent="-342900" algn="l">
              <a:lnSpc>
                <a:spcPct val="90000"/>
              </a:lnSpc>
              <a:spcBef>
                <a:spcPts val="500"/>
              </a:spcBef>
              <a:spcAft>
                <a:spcPts val="0"/>
              </a:spcAft>
              <a:buClr>
                <a:srgbClr val="55565A"/>
              </a:buClr>
              <a:buSzPts val="1800"/>
              <a:buChar char="•"/>
              <a:defRPr/>
            </a:lvl4pPr>
            <a:lvl5pPr marL="2286000" lvl="4" indent="-342900" algn="l">
              <a:lnSpc>
                <a:spcPct val="90000"/>
              </a:lnSpc>
              <a:spcBef>
                <a:spcPts val="500"/>
              </a:spcBef>
              <a:spcAft>
                <a:spcPts val="0"/>
              </a:spcAft>
              <a:buClr>
                <a:srgbClr val="55565A"/>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dirty="0"/>
          </a:p>
        </p:txBody>
      </p:sp>
      <p:sp>
        <p:nvSpPr>
          <p:cNvPr id="358" name="Google Shape;358;p56"/>
          <p:cNvSpPr txBox="1">
            <a:spLocks noGrp="1"/>
          </p:cNvSpPr>
          <p:nvPr>
            <p:ph type="title"/>
          </p:nvPr>
        </p:nvSpPr>
        <p:spPr>
          <a:xfrm>
            <a:off x="596347" y="228601"/>
            <a:ext cx="5499653" cy="119221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AEEF"/>
              </a:buClr>
              <a:buSzPts val="1800"/>
              <a:buNone/>
              <a:defRPr>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dirty="0"/>
          </a:p>
        </p:txBody>
      </p:sp>
      <p:sp>
        <p:nvSpPr>
          <p:cNvPr id="2" name="Date Placeholder 1">
            <a:extLst>
              <a:ext uri="{FF2B5EF4-FFF2-40B4-BE49-F238E27FC236}">
                <a16:creationId xmlns:a16="http://schemas.microsoft.com/office/drawing/2014/main" id="{1944F181-30E8-05A1-6BC6-2671D705B352}"/>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A073D6FB-D7BC-3E02-E1A4-E0F08C632C3A}"/>
              </a:ext>
            </a:extLst>
          </p:cNvPr>
          <p:cNvSpPr>
            <a:spLocks noGrp="1"/>
          </p:cNvSpPr>
          <p:nvPr>
            <p:ph type="ftr" sz="quarter" idx="11"/>
          </p:nvPr>
        </p:nvSpPr>
        <p:spPr/>
        <p:txBody>
          <a:bodyPr/>
          <a:lstStyle>
            <a:lvl1pPr>
              <a:defRPr>
                <a:solidFill>
                  <a:schemeClr val="bg1"/>
                </a:solidFill>
              </a:defRPr>
            </a:lvl1pPr>
          </a:lstStyle>
          <a:p>
            <a:r>
              <a:rPr lang="en-US"/>
              <a:t>info.plinqit.com</a:t>
            </a:r>
            <a:endParaRPr lang="en-US" dirty="0"/>
          </a:p>
        </p:txBody>
      </p:sp>
      <p:sp>
        <p:nvSpPr>
          <p:cNvPr id="5" name="Slide Number Placeholder 4">
            <a:extLst>
              <a:ext uri="{FF2B5EF4-FFF2-40B4-BE49-F238E27FC236}">
                <a16:creationId xmlns:a16="http://schemas.microsoft.com/office/drawing/2014/main" id="{70A9426C-5646-07F6-05D0-E39945BB665C}"/>
              </a:ext>
            </a:extLst>
          </p:cNvPr>
          <p:cNvSpPr>
            <a:spLocks noGrp="1"/>
          </p:cNvSpPr>
          <p:nvPr>
            <p:ph type="sldNum" sz="quarter" idx="12"/>
          </p:nvPr>
        </p:nvSpPr>
        <p:spPr/>
        <p:txBody>
          <a:bodyPr/>
          <a:lstStyle>
            <a:lvl1pPr>
              <a:defRPr>
                <a:solidFill>
                  <a:schemeClr val="bg1"/>
                </a:solidFill>
              </a:defRPr>
            </a:lvl1p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3554216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1" type="obj" preserve="1">
  <p:cSld name="Title and Content 1">
    <p:spTree>
      <p:nvGrpSpPr>
        <p:cNvPr id="1" name="Shape 60"/>
        <p:cNvGrpSpPr/>
        <p:nvPr/>
      </p:nvGrpSpPr>
      <p:grpSpPr>
        <a:xfrm>
          <a:off x="0" y="0"/>
          <a:ext cx="0" cy="0"/>
          <a:chOff x="0" y="0"/>
          <a:chExt cx="0" cy="0"/>
        </a:xfrm>
      </p:grpSpPr>
      <p:sp>
        <p:nvSpPr>
          <p:cNvPr id="61" name="Google Shape;61;g273e6698e3e_0_391"/>
          <p:cNvSpPr txBox="1">
            <a:spLocks noGrp="1"/>
          </p:cNvSpPr>
          <p:nvPr>
            <p:ph type="title"/>
          </p:nvPr>
        </p:nvSpPr>
        <p:spPr>
          <a:xfrm>
            <a:off x="609600" y="274643"/>
            <a:ext cx="10972800" cy="874500"/>
          </a:xfrm>
          <a:prstGeom prst="rect">
            <a:avLst/>
          </a:prstGeom>
          <a:noFill/>
          <a:ln>
            <a:noFill/>
          </a:ln>
        </p:spPr>
        <p:txBody>
          <a:bodyPr spcFirstLastPara="1" wrap="square" lIns="121875" tIns="60925" rIns="121875" bIns="60925" anchor="ctr" anchorCtr="0">
            <a:noAutofit/>
          </a:bodyPr>
          <a:lstStyle>
            <a:lvl1pPr lvl="0" algn="l">
              <a:lnSpc>
                <a:spcPct val="90000"/>
              </a:lnSpc>
              <a:spcBef>
                <a:spcPts val="0"/>
              </a:spcBef>
              <a:spcAft>
                <a:spcPts val="0"/>
              </a:spcAft>
              <a:buClr>
                <a:srgbClr val="696970"/>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2" name="Google Shape;62;g273e6698e3e_0_391"/>
          <p:cNvSpPr txBox="1">
            <a:spLocks noGrp="1"/>
          </p:cNvSpPr>
          <p:nvPr>
            <p:ph type="body" idx="1"/>
          </p:nvPr>
        </p:nvSpPr>
        <p:spPr>
          <a:xfrm>
            <a:off x="609600" y="1600201"/>
            <a:ext cx="10972800" cy="4526100"/>
          </a:xfrm>
          <a:prstGeom prst="rect">
            <a:avLst/>
          </a:prstGeom>
          <a:noFill/>
          <a:ln>
            <a:noFill/>
          </a:ln>
        </p:spPr>
        <p:txBody>
          <a:bodyPr spcFirstLastPara="1" wrap="square" lIns="121875" tIns="60925" rIns="121875" bIns="60925" anchor="t" anchorCtr="0">
            <a:noAutofit/>
          </a:bodyPr>
          <a:lstStyle>
            <a:lvl1pPr marL="457200" lvl="0" indent="-342900" algn="l">
              <a:lnSpc>
                <a:spcPct val="90000"/>
              </a:lnSpc>
              <a:spcBef>
                <a:spcPts val="0"/>
              </a:spcBef>
              <a:spcAft>
                <a:spcPts val="0"/>
              </a:spcAft>
              <a:buClr>
                <a:srgbClr val="696970"/>
              </a:buClr>
              <a:buSzPts val="1800"/>
              <a:buChar char="•"/>
              <a:defRPr/>
            </a:lvl1pPr>
            <a:lvl2pPr marL="914400" lvl="1" indent="-342900" algn="l">
              <a:lnSpc>
                <a:spcPct val="90000"/>
              </a:lnSpc>
              <a:spcBef>
                <a:spcPts val="800"/>
              </a:spcBef>
              <a:spcAft>
                <a:spcPts val="0"/>
              </a:spcAft>
              <a:buClr>
                <a:srgbClr val="696970"/>
              </a:buClr>
              <a:buSzPts val="1800"/>
              <a:buChar char="–"/>
              <a:defRPr/>
            </a:lvl2pPr>
            <a:lvl3pPr marL="1371600" lvl="2" indent="-342900" algn="l">
              <a:lnSpc>
                <a:spcPct val="90000"/>
              </a:lnSpc>
              <a:spcBef>
                <a:spcPts val="800"/>
              </a:spcBef>
              <a:spcAft>
                <a:spcPts val="0"/>
              </a:spcAft>
              <a:buClr>
                <a:srgbClr val="696970"/>
              </a:buClr>
              <a:buSzPts val="1800"/>
              <a:buChar char="•"/>
              <a:defRPr/>
            </a:lvl3pPr>
            <a:lvl4pPr marL="1828800" lvl="3" indent="-342900" algn="l">
              <a:lnSpc>
                <a:spcPct val="90000"/>
              </a:lnSpc>
              <a:spcBef>
                <a:spcPts val="800"/>
              </a:spcBef>
              <a:spcAft>
                <a:spcPts val="0"/>
              </a:spcAft>
              <a:buClr>
                <a:srgbClr val="696970"/>
              </a:buClr>
              <a:buSzPts val="1800"/>
              <a:buChar char="–"/>
              <a:defRPr/>
            </a:lvl4pPr>
            <a:lvl5pPr marL="2286000" lvl="4" indent="-342900" algn="l">
              <a:lnSpc>
                <a:spcPct val="90000"/>
              </a:lnSpc>
              <a:spcBef>
                <a:spcPts val="800"/>
              </a:spcBef>
              <a:spcAft>
                <a:spcPts val="0"/>
              </a:spcAft>
              <a:buClr>
                <a:srgbClr val="696970"/>
              </a:buClr>
              <a:buSzPts val="1800"/>
              <a:buChar char="»"/>
              <a:defRPr/>
            </a:lvl5pPr>
            <a:lvl6pPr marL="2743200" lvl="5" indent="-342900" algn="l">
              <a:lnSpc>
                <a:spcPct val="90000"/>
              </a:lnSpc>
              <a:spcBef>
                <a:spcPts val="480"/>
              </a:spcBef>
              <a:spcAft>
                <a:spcPts val="0"/>
              </a:spcAft>
              <a:buClr>
                <a:schemeClr val="dk1"/>
              </a:buClr>
              <a:buSzPts val="1800"/>
              <a:buChar char="•"/>
              <a:defRPr/>
            </a:lvl6pPr>
            <a:lvl7pPr marL="3200400" lvl="6" indent="-342900" algn="l">
              <a:lnSpc>
                <a:spcPct val="90000"/>
              </a:lnSpc>
              <a:spcBef>
                <a:spcPts val="480"/>
              </a:spcBef>
              <a:spcAft>
                <a:spcPts val="0"/>
              </a:spcAft>
              <a:buClr>
                <a:schemeClr val="dk1"/>
              </a:buClr>
              <a:buSzPts val="1800"/>
              <a:buChar char="•"/>
              <a:defRPr/>
            </a:lvl7pPr>
            <a:lvl8pPr marL="3657600" lvl="7" indent="-342900" algn="l">
              <a:lnSpc>
                <a:spcPct val="90000"/>
              </a:lnSpc>
              <a:spcBef>
                <a:spcPts val="480"/>
              </a:spcBef>
              <a:spcAft>
                <a:spcPts val="0"/>
              </a:spcAft>
              <a:buClr>
                <a:schemeClr val="dk1"/>
              </a:buClr>
              <a:buSzPts val="1800"/>
              <a:buChar char="•"/>
              <a:defRPr/>
            </a:lvl8pPr>
            <a:lvl9pPr marL="4114800" lvl="8" indent="-342900" algn="l">
              <a:lnSpc>
                <a:spcPct val="90000"/>
              </a:lnSpc>
              <a:spcBef>
                <a:spcPts val="480"/>
              </a:spcBef>
              <a:spcAft>
                <a:spcPts val="0"/>
              </a:spcAft>
              <a:buClr>
                <a:schemeClr val="dk1"/>
              </a:buClr>
              <a:buSzPts val="1800"/>
              <a:buChar char="•"/>
              <a:defRPr/>
            </a:lvl9pPr>
          </a:lstStyle>
          <a:p>
            <a:endParaRPr/>
          </a:p>
        </p:txBody>
      </p:sp>
      <p:sp>
        <p:nvSpPr>
          <p:cNvPr id="2" name="Date Placeholder 1">
            <a:extLst>
              <a:ext uri="{FF2B5EF4-FFF2-40B4-BE49-F238E27FC236}">
                <a16:creationId xmlns:a16="http://schemas.microsoft.com/office/drawing/2014/main" id="{B1D9178D-639F-18C5-6BD0-F548A647D714}"/>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0417BC52-8838-9BC2-61E2-6A707780188B}"/>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F94F37BD-4E78-7D48-8DCB-0FB7F5D70EEF}"/>
              </a:ext>
            </a:extLst>
          </p:cNvPr>
          <p:cNvSpPr>
            <a:spLocks noGrp="1"/>
          </p:cNvSpPr>
          <p:nvPr>
            <p:ph type="sldNum" sz="quarter" idx="12"/>
          </p:nvPr>
        </p:nvSpPr>
        <p:spPr/>
        <p:txBody>
          <a:body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4510244"/>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61" Type="http://schemas.openxmlformats.org/officeDocument/2006/relationships/slideLayout" Target="../slideLayouts/slideLayout61.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image" Target="../media/image1.png"/><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9"/>
        <p:cNvGrpSpPr/>
        <p:nvPr/>
      </p:nvGrpSpPr>
      <p:grpSpPr>
        <a:xfrm>
          <a:off x="0" y="0"/>
          <a:ext cx="0" cy="0"/>
          <a:chOff x="0" y="0"/>
          <a:chExt cx="0" cy="0"/>
        </a:xfrm>
      </p:grpSpPr>
      <p:sp>
        <p:nvSpPr>
          <p:cNvPr id="10" name="Google Shape;10;p18"/>
          <p:cNvSpPr txBox="1">
            <a:spLocks noGrp="1"/>
          </p:cNvSpPr>
          <p:nvPr>
            <p:ph type="body" idx="1"/>
          </p:nvPr>
        </p:nvSpPr>
        <p:spPr>
          <a:xfrm>
            <a:off x="596347" y="1600200"/>
            <a:ext cx="10972799" cy="4576763"/>
          </a:xfrm>
          <a:prstGeom prst="rect">
            <a:avLst/>
          </a:prstGeom>
          <a:noFill/>
          <a:ln>
            <a:noFill/>
          </a:ln>
        </p:spPr>
        <p:txBody>
          <a:bodyPr spcFirstLastPara="1" wrap="square" lIns="91425" tIns="45700" rIns="91425" bIns="45700" anchor="t" anchorCtr="0">
            <a:normAutofit/>
          </a:bodyPr>
          <a:lstStyle>
            <a:lvl1pPr marL="457200" marR="0" lvl="0" indent="-381000" algn="l" rtl="0">
              <a:lnSpc>
                <a:spcPct val="90000"/>
              </a:lnSpc>
              <a:spcBef>
                <a:spcPts val="1000"/>
              </a:spcBef>
              <a:spcAft>
                <a:spcPts val="0"/>
              </a:spcAft>
              <a:buClr>
                <a:srgbClr val="55565A"/>
              </a:buClr>
              <a:buSzPts val="2400"/>
              <a:buFont typeface="Arial"/>
              <a:buChar char="•"/>
              <a:defRPr sz="2400" b="0" i="0" u="none" strike="noStrike" cap="none">
                <a:solidFill>
                  <a:srgbClr val="55565A"/>
                </a:solidFill>
                <a:latin typeface="Lato"/>
                <a:ea typeface="Lato"/>
                <a:cs typeface="Lato"/>
                <a:sym typeface="Lato"/>
              </a:defRPr>
            </a:lvl1pPr>
            <a:lvl2pPr marL="914400" marR="0" lvl="1" indent="-355600" algn="l" rtl="0">
              <a:lnSpc>
                <a:spcPct val="90000"/>
              </a:lnSpc>
              <a:spcBef>
                <a:spcPts val="500"/>
              </a:spcBef>
              <a:spcAft>
                <a:spcPts val="0"/>
              </a:spcAft>
              <a:buClr>
                <a:srgbClr val="55565A"/>
              </a:buClr>
              <a:buSzPts val="2000"/>
              <a:buFont typeface="Arial"/>
              <a:buChar char="•"/>
              <a:defRPr sz="2000" b="0" i="0" u="none" strike="noStrike" cap="none">
                <a:solidFill>
                  <a:srgbClr val="55565A"/>
                </a:solidFill>
                <a:latin typeface="Lato"/>
                <a:ea typeface="Lato"/>
                <a:cs typeface="Lato"/>
                <a:sym typeface="Lato"/>
              </a:defRPr>
            </a:lvl2pPr>
            <a:lvl3pPr marL="1371600" marR="0" lvl="2" indent="-342900" algn="l" rtl="0">
              <a:lnSpc>
                <a:spcPct val="90000"/>
              </a:lnSpc>
              <a:spcBef>
                <a:spcPts val="500"/>
              </a:spcBef>
              <a:spcAft>
                <a:spcPts val="0"/>
              </a:spcAft>
              <a:buClr>
                <a:srgbClr val="55565A"/>
              </a:buClr>
              <a:buSzPts val="1800"/>
              <a:buFont typeface="Arial"/>
              <a:buChar char="•"/>
              <a:defRPr sz="1800" b="0" i="0" u="none" strike="noStrike" cap="none">
                <a:solidFill>
                  <a:srgbClr val="55565A"/>
                </a:solidFill>
                <a:latin typeface="Lato"/>
                <a:ea typeface="Lato"/>
                <a:cs typeface="Lato"/>
                <a:sym typeface="Lato"/>
              </a:defRPr>
            </a:lvl3pPr>
            <a:lvl4pPr marL="1828800" marR="0" lvl="3" indent="-330200" algn="l" rtl="0">
              <a:lnSpc>
                <a:spcPct val="90000"/>
              </a:lnSpc>
              <a:spcBef>
                <a:spcPts val="500"/>
              </a:spcBef>
              <a:spcAft>
                <a:spcPts val="0"/>
              </a:spcAft>
              <a:buClr>
                <a:srgbClr val="55565A"/>
              </a:buClr>
              <a:buSzPts val="1600"/>
              <a:buFont typeface="Arial"/>
              <a:buChar char="•"/>
              <a:defRPr sz="1600" b="0" i="0" u="none" strike="noStrike" cap="none">
                <a:solidFill>
                  <a:srgbClr val="55565A"/>
                </a:solidFill>
                <a:latin typeface="Lato"/>
                <a:ea typeface="Lato"/>
                <a:cs typeface="Lato"/>
                <a:sym typeface="Lato"/>
              </a:defRPr>
            </a:lvl4pPr>
            <a:lvl5pPr marL="2286000" marR="0" lvl="4" indent="-317500" algn="l" rtl="0">
              <a:lnSpc>
                <a:spcPct val="90000"/>
              </a:lnSpc>
              <a:spcBef>
                <a:spcPts val="500"/>
              </a:spcBef>
              <a:spcAft>
                <a:spcPts val="0"/>
              </a:spcAft>
              <a:buClr>
                <a:srgbClr val="55565A"/>
              </a:buClr>
              <a:buSzPts val="1400"/>
              <a:buFont typeface="Arial"/>
              <a:buChar char="•"/>
              <a:defRPr sz="1400" b="0" i="0" u="none" strike="noStrike" cap="none">
                <a:solidFill>
                  <a:srgbClr val="55565A"/>
                </a:solidFill>
                <a:latin typeface="Lato"/>
                <a:ea typeface="Lato"/>
                <a:cs typeface="Lato"/>
                <a:sym typeface="La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1" name="Google Shape;11;p18"/>
          <p:cNvSpPr txBox="1">
            <a:spLocks noGrp="1"/>
          </p:cNvSpPr>
          <p:nvPr>
            <p:ph type="dt" idx="10"/>
          </p:nvPr>
        </p:nvSpPr>
        <p:spPr>
          <a:xfrm>
            <a:off x="1447800" y="6356350"/>
            <a:ext cx="2019167"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989899"/>
                </a:solidFill>
                <a:latin typeface="Lato"/>
                <a:ea typeface="Lato"/>
                <a:cs typeface="Lato"/>
                <a:sym typeface="La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r>
              <a:rPr lang="en-US"/>
              <a:t>Confidential</a:t>
            </a:r>
            <a:endParaRPr/>
          </a:p>
        </p:txBody>
      </p:sp>
      <p:pic>
        <p:nvPicPr>
          <p:cNvPr id="14" name="Google Shape;14;p18"/>
          <p:cNvPicPr preferRelativeResize="0"/>
          <p:nvPr/>
        </p:nvPicPr>
        <p:blipFill rotWithShape="1">
          <a:blip r:embed="rId69">
            <a:alphaModFix/>
          </a:blip>
          <a:srcRect/>
          <a:stretch/>
        </p:blipFill>
        <p:spPr>
          <a:xfrm>
            <a:off x="629480" y="6356350"/>
            <a:ext cx="690901" cy="384844"/>
          </a:xfrm>
          <a:prstGeom prst="rect">
            <a:avLst/>
          </a:prstGeom>
          <a:noFill/>
          <a:ln>
            <a:noFill/>
          </a:ln>
        </p:spPr>
      </p:pic>
      <p:pic>
        <p:nvPicPr>
          <p:cNvPr id="15" name="Google Shape;15;p18"/>
          <p:cNvPicPr preferRelativeResize="0"/>
          <p:nvPr/>
        </p:nvPicPr>
        <p:blipFill rotWithShape="1">
          <a:blip r:embed="rId69">
            <a:alphaModFix/>
          </a:blip>
          <a:srcRect/>
          <a:stretch/>
        </p:blipFill>
        <p:spPr>
          <a:xfrm>
            <a:off x="629480" y="6356350"/>
            <a:ext cx="690901" cy="384844"/>
          </a:xfrm>
          <a:prstGeom prst="rect">
            <a:avLst/>
          </a:prstGeom>
          <a:noFill/>
          <a:ln>
            <a:noFill/>
          </a:ln>
        </p:spPr>
      </p:pic>
      <p:sp>
        <p:nvSpPr>
          <p:cNvPr id="16" name="Google Shape;16;p18"/>
          <p:cNvSpPr txBox="1">
            <a:spLocks noGrp="1"/>
          </p:cNvSpPr>
          <p:nvPr>
            <p:ph type="title"/>
          </p:nvPr>
        </p:nvSpPr>
        <p:spPr>
          <a:xfrm>
            <a:off x="596347" y="228601"/>
            <a:ext cx="10972799" cy="8382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AEEF"/>
              </a:buClr>
              <a:buSzPts val="3600"/>
              <a:buFont typeface="Lato"/>
              <a:buNone/>
              <a:defRPr sz="3600" b="1" i="0" u="none" strike="noStrike" cap="none">
                <a:solidFill>
                  <a:srgbClr val="00AEEF"/>
                </a:solidFill>
                <a:latin typeface="Lato"/>
                <a:ea typeface="Lato"/>
                <a:cs typeface="Lato"/>
                <a:sym typeface="Lato"/>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dirty="0"/>
          </a:p>
        </p:txBody>
      </p:sp>
      <p:sp>
        <p:nvSpPr>
          <p:cNvPr id="2" name="Footer Placeholder 4">
            <a:extLst>
              <a:ext uri="{FF2B5EF4-FFF2-40B4-BE49-F238E27FC236}">
                <a16:creationId xmlns:a16="http://schemas.microsoft.com/office/drawing/2014/main" id="{5413A09D-F9C3-3B2B-87CE-F6CFFF11B3AC}"/>
              </a:ext>
            </a:extLst>
          </p:cNvPr>
          <p:cNvSpPr>
            <a:spLocks noGrp="1"/>
          </p:cNvSpPr>
          <p:nvPr>
            <p:ph type="ftr" sz="quarter" idx="3"/>
          </p:nvPr>
        </p:nvSpPr>
        <p:spPr>
          <a:xfrm>
            <a:off x="10058400" y="6356350"/>
            <a:ext cx="1510746" cy="365125"/>
          </a:xfrm>
          <a:prstGeom prst="rect">
            <a:avLst/>
          </a:prstGeom>
        </p:spPr>
        <p:txBody>
          <a:bodyPr vert="horz" lIns="91440" tIns="45720" rIns="91440" bIns="45720" rtlCol="0" anchor="ctr"/>
          <a:lstStyle>
            <a:lvl1pPr algn="r">
              <a:defRPr sz="1200" b="0" i="0">
                <a:solidFill>
                  <a:schemeClr val="tx1">
                    <a:tint val="75000"/>
                  </a:schemeClr>
                </a:solidFill>
                <a:latin typeface="Lato" panose="020F0502020204030203" pitchFamily="34" charset="0"/>
              </a:defRPr>
            </a:lvl1pPr>
          </a:lstStyle>
          <a:p>
            <a:r>
              <a:rPr lang="en-US" dirty="0" err="1"/>
              <a:t>info.plinqit.com</a:t>
            </a:r>
            <a:endParaRPr lang="en-US" dirty="0"/>
          </a:p>
        </p:txBody>
      </p:sp>
      <p:sp>
        <p:nvSpPr>
          <p:cNvPr id="3" name="Slide Number Placeholder 5">
            <a:extLst>
              <a:ext uri="{FF2B5EF4-FFF2-40B4-BE49-F238E27FC236}">
                <a16:creationId xmlns:a16="http://schemas.microsoft.com/office/drawing/2014/main" id="{C91EE6D3-AC23-8EFF-67F8-39A66CAB357D}"/>
              </a:ext>
            </a:extLst>
          </p:cNvPr>
          <p:cNvSpPr>
            <a:spLocks noGrp="1"/>
          </p:cNvSpPr>
          <p:nvPr>
            <p:ph type="sldNum" sz="quarter" idx="4"/>
          </p:nvPr>
        </p:nvSpPr>
        <p:spPr>
          <a:xfrm>
            <a:off x="7086600" y="6345237"/>
            <a:ext cx="2743200" cy="365125"/>
          </a:xfrm>
          <a:prstGeom prst="rect">
            <a:avLst/>
          </a:prstGeom>
        </p:spPr>
        <p:txBody>
          <a:bodyPr vert="horz" lIns="91440" tIns="45720" rIns="91440" bIns="45720" rtlCol="0" anchor="ctr"/>
          <a:lstStyle>
            <a:lvl1pPr algn="r">
              <a:defRPr sz="1200" b="0" i="0">
                <a:solidFill>
                  <a:schemeClr val="tx1">
                    <a:tint val="75000"/>
                  </a:schemeClr>
                </a:solidFill>
                <a:latin typeface="Lato" panose="020F0502020204030203" pitchFamily="34" charset="0"/>
              </a:defRPr>
            </a:lvl1pPr>
          </a:lstStyle>
          <a:p>
            <a:fld id="{0260EADA-D2F2-E749-B40B-65F4C48B3F47}" type="slidenum">
              <a:rPr lang="en-US" smtClean="0"/>
              <a:pPr/>
              <a:t>‹#›</a:t>
            </a:fld>
            <a:endParaRPr lang="en-US" dirty="0"/>
          </a:p>
        </p:txBody>
      </p:sp>
    </p:spTree>
    <p:extLst>
      <p:ext uri="{BB962C8B-B14F-4D97-AF65-F5344CB8AC3E}">
        <p14:creationId xmlns:p14="http://schemas.microsoft.com/office/powerpoint/2010/main" val="1009985649"/>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2" r:id="rId32"/>
    <p:sldLayoutId id="2147483693" r:id="rId33"/>
    <p:sldLayoutId id="2147483694" r:id="rId34"/>
    <p:sldLayoutId id="2147483695" r:id="rId35"/>
    <p:sldLayoutId id="2147483696" r:id="rId36"/>
    <p:sldLayoutId id="2147483697" r:id="rId37"/>
    <p:sldLayoutId id="2147483698" r:id="rId38"/>
    <p:sldLayoutId id="2147483699" r:id="rId39"/>
    <p:sldLayoutId id="2147483700" r:id="rId40"/>
    <p:sldLayoutId id="2147483701" r:id="rId41"/>
    <p:sldLayoutId id="2147483702" r:id="rId42"/>
    <p:sldLayoutId id="2147483703" r:id="rId43"/>
    <p:sldLayoutId id="2147483704" r:id="rId44"/>
    <p:sldLayoutId id="2147483705" r:id="rId45"/>
    <p:sldLayoutId id="2147483706" r:id="rId46"/>
    <p:sldLayoutId id="2147483707" r:id="rId47"/>
    <p:sldLayoutId id="2147483708" r:id="rId48"/>
    <p:sldLayoutId id="2147483709" r:id="rId49"/>
    <p:sldLayoutId id="2147483710" r:id="rId50"/>
    <p:sldLayoutId id="2147483711" r:id="rId51"/>
    <p:sldLayoutId id="2147483712" r:id="rId52"/>
    <p:sldLayoutId id="2147483713" r:id="rId53"/>
    <p:sldLayoutId id="2147483714" r:id="rId54"/>
    <p:sldLayoutId id="2147483715" r:id="rId55"/>
    <p:sldLayoutId id="2147483716" r:id="rId56"/>
    <p:sldLayoutId id="2147483717" r:id="rId57"/>
    <p:sldLayoutId id="2147483718" r:id="rId58"/>
    <p:sldLayoutId id="2147483719" r:id="rId59"/>
    <p:sldLayoutId id="2147483720" r:id="rId60"/>
    <p:sldLayoutId id="2147483721" r:id="rId61"/>
    <p:sldLayoutId id="2147483722" r:id="rId62"/>
    <p:sldLayoutId id="2147483723" r:id="rId63"/>
    <p:sldLayoutId id="2147483724" r:id="rId64"/>
    <p:sldLayoutId id="2147483725" r:id="rId65"/>
    <p:sldLayoutId id="2147483726" r:id="rId66"/>
    <p:sldLayoutId id="2147483727" r:id="rId67"/>
  </p:sldLayoutIdLst>
  <p:hf hdr="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s://info.plinqit.com/request-a-demo/"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hyperlink" Target="https://info.plinqit.com/wp-content/uploads/2025/03/Plinqit_CaseStudy_2025_March_WAB_v1.pdf" TargetMode="External"/><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notesSlide" Target="../notesSlides/notesSlide12.xml"/><Relationship Id="rId1" Type="http://schemas.openxmlformats.org/officeDocument/2006/relationships/slideLayout" Target="../slideLayouts/slideLayout44.xml"/><Relationship Id="rId4" Type="http://schemas.openxmlformats.org/officeDocument/2006/relationships/image" Target="../media/image191.png"/></Relationships>
</file>

<file path=ppt/slides/_rels/slide13.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198.png"/><Relationship Id="rId3" Type="http://schemas.openxmlformats.org/officeDocument/2006/relationships/image" Target="../media/image193.png"/><Relationship Id="rId7" Type="http://schemas.openxmlformats.org/officeDocument/2006/relationships/image" Target="../media/image197.png"/><Relationship Id="rId2" Type="http://schemas.openxmlformats.org/officeDocument/2006/relationships/notesSlide" Target="../notesSlides/notesSlide15.xml"/><Relationship Id="rId1" Type="http://schemas.openxmlformats.org/officeDocument/2006/relationships/slideLayout" Target="../slideLayouts/slideLayout44.xml"/><Relationship Id="rId6" Type="http://schemas.openxmlformats.org/officeDocument/2006/relationships/image" Target="../media/image196.png"/><Relationship Id="rId5" Type="http://schemas.openxmlformats.org/officeDocument/2006/relationships/image" Target="../media/image195.png"/><Relationship Id="rId4" Type="http://schemas.openxmlformats.org/officeDocument/2006/relationships/image" Target="../media/image194.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4.xml"/></Relationships>
</file>

<file path=ppt/slides/_rels/slide4.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notesSlide" Target="../notesSlides/notesSlide4.xml"/><Relationship Id="rId1" Type="http://schemas.openxmlformats.org/officeDocument/2006/relationships/slideLayout" Target="../slideLayouts/slideLayout48.xml"/><Relationship Id="rId5" Type="http://schemas.openxmlformats.org/officeDocument/2006/relationships/image" Target="../media/image185.jpeg"/><Relationship Id="rId4" Type="http://schemas.openxmlformats.org/officeDocument/2006/relationships/image" Target="../media/image184.jpeg"/></Relationships>
</file>

<file path=ppt/slides/_rels/slide5.xml.rels><?xml version="1.0" encoding="UTF-8" standalone="yes"?>
<Relationships xmlns="http://schemas.openxmlformats.org/package/2006/relationships"><Relationship Id="rId3" Type="http://schemas.openxmlformats.org/officeDocument/2006/relationships/image" Target="../media/image186.pn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87.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89.png"/><Relationship Id="rId4" Type="http://schemas.openxmlformats.org/officeDocument/2006/relationships/image" Target="../media/image188.png"/></Relationships>
</file>

<file path=ppt/slides/_rels/slide7.xml.rels><?xml version="1.0" encoding="UTF-8" standalone="yes"?>
<Relationships xmlns="http://schemas.openxmlformats.org/package/2006/relationships"><Relationship Id="rId3" Type="http://schemas.openxmlformats.org/officeDocument/2006/relationships/hyperlink" Target="https://info.plinqit.com/wp-content/uploads/2025/03/Plinqit_CaseStudy_2025_March_RCB.pdf" TargetMode="External"/><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hyperlink" Target="https://info.plinqit.com/wp-content/uploads/2025/03/Plinqit_CaseStudy_TMBR_HYS_2025_March.pdf" TargetMode="External"/><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hyperlink" Target="https://info.plinqit.com/wp-content/uploads/2025/03/Plinqit_CaseStudy_TMBR_HYS_2025_March.pdf" TargetMode="External"/><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16"/>
        <p:cNvGrpSpPr/>
        <p:nvPr/>
      </p:nvGrpSpPr>
      <p:grpSpPr>
        <a:xfrm>
          <a:off x="0" y="0"/>
          <a:ext cx="0" cy="0"/>
          <a:chOff x="0" y="0"/>
          <a:chExt cx="0" cy="0"/>
        </a:xfrm>
      </p:grpSpPr>
      <p:sp>
        <p:nvSpPr>
          <p:cNvPr id="617" name="Google Shape;617;g2c0ac341257_1_9"/>
          <p:cNvSpPr txBox="1">
            <a:spLocks noGrp="1"/>
          </p:cNvSpPr>
          <p:nvPr>
            <p:ph type="dt" idx="10"/>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Confidential</a:t>
            </a:r>
            <a:endParaRPr/>
          </a:p>
        </p:txBody>
      </p:sp>
      <p:sp>
        <p:nvSpPr>
          <p:cNvPr id="3" name="Footer Placeholder 2">
            <a:extLst>
              <a:ext uri="{FF2B5EF4-FFF2-40B4-BE49-F238E27FC236}">
                <a16:creationId xmlns:a16="http://schemas.microsoft.com/office/drawing/2014/main" id="{2D16CCBE-E2D7-841D-B60E-4C9055250C1C}"/>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05EA8BE7-2F6A-1EA8-F704-C84609FEA1C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1</a:t>
            </a:fld>
            <a:endParaRPr lang="en-US"/>
          </a:p>
        </p:txBody>
      </p:sp>
      <p:sp>
        <p:nvSpPr>
          <p:cNvPr id="618" name="Google Shape;618;g2c0ac341257_1_9"/>
          <p:cNvSpPr txBox="1"/>
          <p:nvPr/>
        </p:nvSpPr>
        <p:spPr>
          <a:xfrm>
            <a:off x="518500" y="3678475"/>
            <a:ext cx="3844800" cy="1015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US" sz="2400">
                <a:solidFill>
                  <a:schemeClr val="lt1"/>
                </a:solidFill>
                <a:latin typeface="Lato"/>
                <a:ea typeface="Lato"/>
                <a:cs typeface="Lato"/>
                <a:sym typeface="Lato"/>
              </a:rPr>
              <a:t>Analyst/Consultant Product Overview Training</a:t>
            </a:r>
            <a:endParaRPr sz="2400" b="0" i="0" u="none" strike="noStrike" cap="none">
              <a:solidFill>
                <a:schemeClr val="lt1"/>
              </a:solidFill>
              <a:latin typeface="Lato"/>
              <a:ea typeface="Lato"/>
              <a:cs typeface="Lato"/>
              <a:sym typeface="Lato"/>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649">
          <a:extLst>
            <a:ext uri="{FF2B5EF4-FFF2-40B4-BE49-F238E27FC236}">
              <a16:creationId xmlns:a16="http://schemas.microsoft.com/office/drawing/2014/main" id="{483CBB82-B10C-5C40-1D9C-03E01F187F94}"/>
            </a:ext>
          </a:extLst>
        </p:cNvPr>
        <p:cNvGrpSpPr/>
        <p:nvPr/>
      </p:nvGrpSpPr>
      <p:grpSpPr>
        <a:xfrm>
          <a:off x="0" y="0"/>
          <a:ext cx="0" cy="0"/>
          <a:chOff x="0" y="0"/>
          <a:chExt cx="0" cy="0"/>
        </a:xfrm>
      </p:grpSpPr>
      <p:sp>
        <p:nvSpPr>
          <p:cNvPr id="8" name="Text Placeholder 1">
            <a:extLst>
              <a:ext uri="{FF2B5EF4-FFF2-40B4-BE49-F238E27FC236}">
                <a16:creationId xmlns:a16="http://schemas.microsoft.com/office/drawing/2014/main" id="{9D9B300D-60BF-D138-0EC3-6FEE89FDA678}"/>
              </a:ext>
            </a:extLst>
          </p:cNvPr>
          <p:cNvSpPr>
            <a:spLocks noGrp="1"/>
          </p:cNvSpPr>
          <p:nvPr>
            <p:ph type="body" idx="1"/>
          </p:nvPr>
        </p:nvSpPr>
        <p:spPr>
          <a:xfrm>
            <a:off x="596347" y="1727200"/>
            <a:ext cx="10972799" cy="4449763"/>
          </a:xfrm>
        </p:spPr>
        <p:txBody>
          <a:bodyPr>
            <a:normAutofit/>
          </a:bodyPr>
          <a:lstStyle/>
          <a:p>
            <a:pPr algn="l" fontAlgn="base">
              <a:lnSpc>
                <a:spcPct val="100000"/>
              </a:lnSpc>
              <a:buNone/>
            </a:pPr>
            <a:r>
              <a:rPr lang="en-US" b="1" i="0" dirty="0">
                <a:solidFill>
                  <a:srgbClr val="4D4D4D"/>
                </a:solidFill>
                <a:effectLst/>
                <a:latin typeface="Lato" panose="020F0502020204030203" pitchFamily="34" charset="0"/>
              </a:rPr>
              <a:t>Why They Matter</a:t>
            </a:r>
            <a:endParaRPr lang="en-US" b="0" i="0" dirty="0">
              <a:solidFill>
                <a:srgbClr val="4D4D4D"/>
              </a:solidFill>
              <a:effectLst/>
              <a:latin typeface="Lato" panose="020F0502020204030203" pitchFamily="34" charset="0"/>
            </a:endParaRPr>
          </a:p>
          <a:p>
            <a:pPr marL="76200" indent="0" fontAlgn="base">
              <a:lnSpc>
                <a:spcPct val="100000"/>
              </a:lnSpc>
              <a:buNone/>
            </a:pPr>
            <a:r>
              <a:rPr lang="en-US" sz="1800" b="0" i="0" dirty="0">
                <a:solidFill>
                  <a:srgbClr val="4D4D4D"/>
                </a:solidFill>
                <a:effectLst/>
                <a:latin typeface="Lato" panose="020F0502020204030203" pitchFamily="34" charset="0"/>
              </a:rPr>
              <a:t>Small and Medium Businesses represent 44% of U.S. economic activity and prefer personalized financial services.</a:t>
            </a:r>
            <a:br>
              <a:rPr lang="en-US" sz="1800" b="0" i="0" dirty="0">
                <a:solidFill>
                  <a:srgbClr val="4D4D4D"/>
                </a:solidFill>
                <a:effectLst/>
                <a:latin typeface="Lato" panose="020F0502020204030203" pitchFamily="34" charset="0"/>
              </a:rPr>
            </a:br>
            <a:endParaRPr lang="en-US" sz="1800" b="0" i="0" dirty="0">
              <a:solidFill>
                <a:srgbClr val="4D4D4D"/>
              </a:solidFill>
              <a:effectLst/>
              <a:latin typeface="Lato" panose="020F0502020204030203" pitchFamily="34" charset="0"/>
            </a:endParaRPr>
          </a:p>
          <a:p>
            <a:pPr algn="l" fontAlgn="base">
              <a:lnSpc>
                <a:spcPct val="100000"/>
              </a:lnSpc>
              <a:buNone/>
            </a:pPr>
            <a:r>
              <a:rPr lang="en-US" b="1" i="0" dirty="0">
                <a:solidFill>
                  <a:srgbClr val="4D4D4D"/>
                </a:solidFill>
                <a:effectLst/>
                <a:latin typeface="Lato" panose="020F0502020204030203" pitchFamily="34" charset="0"/>
              </a:rPr>
              <a:t>How High Yield Savings Engages</a:t>
            </a:r>
            <a:endParaRPr lang="en-US" b="0" i="0" dirty="0">
              <a:solidFill>
                <a:srgbClr val="4D4D4D"/>
              </a:solidFill>
              <a:effectLst/>
              <a:latin typeface="Lato" panose="020F0502020204030203" pitchFamily="34" charset="0"/>
            </a:endParaRPr>
          </a:p>
          <a:p>
            <a:pPr marL="76200" indent="0" fontAlgn="base">
              <a:lnSpc>
                <a:spcPct val="100000"/>
              </a:lnSpc>
              <a:buNone/>
            </a:pPr>
            <a:r>
              <a:rPr lang="en-US" sz="1800" b="0" i="0" dirty="0">
                <a:solidFill>
                  <a:srgbClr val="4D4D4D"/>
                </a:solidFill>
                <a:effectLst/>
                <a:latin typeface="Lato" panose="020F0502020204030203" pitchFamily="34" charset="0"/>
              </a:rPr>
              <a:t>The same simple and easy-to-use interface will be tailored for SMBs that need liquidity but want to get a better rate on their funds.</a:t>
            </a:r>
            <a:br>
              <a:rPr lang="en-US" sz="1800" b="0" i="0" dirty="0">
                <a:solidFill>
                  <a:srgbClr val="4D4D4D"/>
                </a:solidFill>
                <a:effectLst/>
                <a:latin typeface="Lato" panose="020F0502020204030203" pitchFamily="34" charset="0"/>
              </a:rPr>
            </a:br>
            <a:endParaRPr lang="en-US" sz="1800" b="0" i="0" dirty="0">
              <a:solidFill>
                <a:srgbClr val="4D4D4D"/>
              </a:solidFill>
              <a:effectLst/>
              <a:latin typeface="Lato" panose="020F0502020204030203" pitchFamily="34" charset="0"/>
            </a:endParaRPr>
          </a:p>
          <a:p>
            <a:pPr algn="l" fontAlgn="base">
              <a:lnSpc>
                <a:spcPct val="100000"/>
              </a:lnSpc>
              <a:buNone/>
            </a:pPr>
            <a:r>
              <a:rPr lang="en-US" b="1" i="0" dirty="0">
                <a:solidFill>
                  <a:srgbClr val="4D4D4D"/>
                </a:solidFill>
                <a:effectLst/>
                <a:latin typeface="Lato" panose="020F0502020204030203" pitchFamily="34" charset="0"/>
              </a:rPr>
              <a:t>Proof Point</a:t>
            </a:r>
            <a:endParaRPr lang="en-US" b="0" i="0" dirty="0">
              <a:solidFill>
                <a:srgbClr val="4D4D4D"/>
              </a:solidFill>
              <a:effectLst/>
              <a:latin typeface="Lato" panose="020F0502020204030203" pitchFamily="34" charset="0"/>
            </a:endParaRPr>
          </a:p>
          <a:p>
            <a:pPr marL="76200" indent="0" algn="l" fontAlgn="base">
              <a:lnSpc>
                <a:spcPct val="100000"/>
              </a:lnSpc>
              <a:buNone/>
            </a:pPr>
            <a:r>
              <a:rPr lang="en-US" sz="1800" b="0" i="0" dirty="0">
                <a:solidFill>
                  <a:srgbClr val="4D4D4D"/>
                </a:solidFill>
                <a:effectLst/>
                <a:latin typeface="Lato" panose="020F0502020204030203" pitchFamily="34" charset="0"/>
              </a:rPr>
              <a:t>High Yield Savings by Plinqit is launching High Yield Savings for SMBs in 2025. </a:t>
            </a:r>
            <a:r>
              <a:rPr lang="en-US" sz="1800" b="0" i="0" u="sng" dirty="0">
                <a:solidFill>
                  <a:srgbClr val="27AAE1"/>
                </a:solidFill>
                <a:effectLst/>
                <a:latin typeface="Lato" panose="020F0502020204030203" pitchFamily="34" charset="0"/>
                <a:hlinkClick r:id="rId3"/>
              </a:rPr>
              <a:t>Learn more today!</a:t>
            </a:r>
            <a:endParaRPr lang="en-US" dirty="0"/>
          </a:p>
        </p:txBody>
      </p:sp>
      <p:sp>
        <p:nvSpPr>
          <p:cNvPr id="651" name="Google Shape;651;g34a748b6dc6_0_0">
            <a:extLst>
              <a:ext uri="{FF2B5EF4-FFF2-40B4-BE49-F238E27FC236}">
                <a16:creationId xmlns:a16="http://schemas.microsoft.com/office/drawing/2014/main" id="{CEDAEAAA-1634-6FDC-165F-868523B0A80B}"/>
              </a:ext>
            </a:extLst>
          </p:cNvPr>
          <p:cNvSpPr txBox="1">
            <a:spLocks noGrp="1"/>
          </p:cNvSpPr>
          <p:nvPr>
            <p:ph type="title"/>
          </p:nvPr>
        </p:nvSpPr>
        <p:spPr>
          <a:xfrm>
            <a:off x="596347" y="228601"/>
            <a:ext cx="11151153" cy="8382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dirty="0"/>
              <a:t>Use Case – Small &amp; Medium-Sized Businesses (SMBs)</a:t>
            </a:r>
            <a:endParaRPr dirty="0"/>
          </a:p>
        </p:txBody>
      </p:sp>
      <p:sp>
        <p:nvSpPr>
          <p:cNvPr id="3" name="Date Placeholder 2">
            <a:extLst>
              <a:ext uri="{FF2B5EF4-FFF2-40B4-BE49-F238E27FC236}">
                <a16:creationId xmlns:a16="http://schemas.microsoft.com/office/drawing/2014/main" id="{E8E78261-871B-85B2-270D-A1B7F92D59EF}"/>
              </a:ext>
            </a:extLst>
          </p:cNvPr>
          <p:cNvSpPr>
            <a:spLocks noGrp="1"/>
          </p:cNvSpPr>
          <p:nvPr>
            <p:ph type="dt" idx="10"/>
          </p:nvPr>
        </p:nvSpPr>
        <p:spPr/>
        <p:txBody>
          <a:bodyPr/>
          <a:lstStyle/>
          <a:p>
            <a:r>
              <a:rPr lang="en-US"/>
              <a:t>Confidential</a:t>
            </a:r>
          </a:p>
        </p:txBody>
      </p:sp>
      <p:sp>
        <p:nvSpPr>
          <p:cNvPr id="4" name="Footer Placeholder 3">
            <a:extLst>
              <a:ext uri="{FF2B5EF4-FFF2-40B4-BE49-F238E27FC236}">
                <a16:creationId xmlns:a16="http://schemas.microsoft.com/office/drawing/2014/main" id="{A4C53D9E-1E8D-5858-61B4-A64FF5AEC74A}"/>
              </a:ext>
            </a:extLst>
          </p:cNvPr>
          <p:cNvSpPr>
            <a:spLocks noGrp="1"/>
          </p:cNvSpPr>
          <p:nvPr>
            <p:ph type="ftr" sz="quarter" idx="11"/>
          </p:nvPr>
        </p:nvSpPr>
        <p:spPr/>
        <p:txBody>
          <a:bodyPr/>
          <a:lstStyle/>
          <a:p>
            <a:r>
              <a:rPr lang="en-US"/>
              <a:t>info.plinqit.com</a:t>
            </a:r>
          </a:p>
        </p:txBody>
      </p:sp>
      <p:sp>
        <p:nvSpPr>
          <p:cNvPr id="5" name="Slide Number Placeholder 4">
            <a:extLst>
              <a:ext uri="{FF2B5EF4-FFF2-40B4-BE49-F238E27FC236}">
                <a16:creationId xmlns:a16="http://schemas.microsoft.com/office/drawing/2014/main" id="{8D1CBC74-5E9D-CB78-9913-74F78D31185B}"/>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10</a:t>
            </a:fld>
            <a:endParaRPr lang="en-US"/>
          </a:p>
        </p:txBody>
      </p:sp>
    </p:spTree>
    <p:extLst>
      <p:ext uri="{BB962C8B-B14F-4D97-AF65-F5344CB8AC3E}">
        <p14:creationId xmlns:p14="http://schemas.microsoft.com/office/powerpoint/2010/main" val="33207580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49">
          <a:extLst>
            <a:ext uri="{FF2B5EF4-FFF2-40B4-BE49-F238E27FC236}">
              <a16:creationId xmlns:a16="http://schemas.microsoft.com/office/drawing/2014/main" id="{553ECBA0-5923-12E6-1A74-0D3B1C7FF282}"/>
            </a:ext>
          </a:extLst>
        </p:cNvPr>
        <p:cNvGrpSpPr/>
        <p:nvPr/>
      </p:nvGrpSpPr>
      <p:grpSpPr>
        <a:xfrm>
          <a:off x="0" y="0"/>
          <a:ext cx="0" cy="0"/>
          <a:chOff x="0" y="0"/>
          <a:chExt cx="0" cy="0"/>
        </a:xfrm>
      </p:grpSpPr>
      <p:sp>
        <p:nvSpPr>
          <p:cNvPr id="6" name="Text Placeholder 1">
            <a:extLst>
              <a:ext uri="{FF2B5EF4-FFF2-40B4-BE49-F238E27FC236}">
                <a16:creationId xmlns:a16="http://schemas.microsoft.com/office/drawing/2014/main" id="{6467A083-EC36-EDA3-A3D6-081029999AC4}"/>
              </a:ext>
            </a:extLst>
          </p:cNvPr>
          <p:cNvSpPr>
            <a:spLocks noGrp="1"/>
          </p:cNvSpPr>
          <p:nvPr>
            <p:ph type="body" idx="1"/>
          </p:nvPr>
        </p:nvSpPr>
        <p:spPr>
          <a:xfrm>
            <a:off x="596347" y="1727200"/>
            <a:ext cx="10972799" cy="4449763"/>
          </a:xfrm>
        </p:spPr>
        <p:txBody>
          <a:bodyPr>
            <a:normAutofit/>
          </a:bodyPr>
          <a:lstStyle/>
          <a:p>
            <a:pPr algn="l" fontAlgn="base">
              <a:lnSpc>
                <a:spcPct val="100000"/>
              </a:lnSpc>
              <a:buNone/>
            </a:pPr>
            <a:r>
              <a:rPr lang="en-US" b="1" i="0" dirty="0">
                <a:solidFill>
                  <a:srgbClr val="4D4D4D"/>
                </a:solidFill>
                <a:effectLst/>
                <a:latin typeface="Lato" panose="020F0502020204030203" pitchFamily="34" charset="0"/>
              </a:rPr>
              <a:t>Why They Matter</a:t>
            </a:r>
            <a:endParaRPr lang="en-US" b="0" i="0" dirty="0">
              <a:solidFill>
                <a:srgbClr val="4D4D4D"/>
              </a:solidFill>
              <a:effectLst/>
              <a:latin typeface="Lato" panose="020F0502020204030203" pitchFamily="34" charset="0"/>
            </a:endParaRPr>
          </a:p>
          <a:p>
            <a:pPr algn="l" fontAlgn="base">
              <a:lnSpc>
                <a:spcPct val="100000"/>
              </a:lnSpc>
              <a:buNone/>
            </a:pPr>
            <a:r>
              <a:rPr lang="en-US" sz="1800" b="0" i="0" dirty="0">
                <a:solidFill>
                  <a:srgbClr val="4D4D4D"/>
                </a:solidFill>
                <a:effectLst/>
                <a:latin typeface="Lato" panose="020F0502020204030203" pitchFamily="34" charset="0"/>
              </a:rPr>
              <a:t>Millennials and Gen Z are digital-first and demand innovative, personalized financial solutions.</a:t>
            </a:r>
            <a:br>
              <a:rPr lang="en-US" sz="1800" b="0" i="0" dirty="0">
                <a:solidFill>
                  <a:srgbClr val="4D4D4D"/>
                </a:solidFill>
                <a:effectLst/>
                <a:latin typeface="Lato" panose="020F0502020204030203" pitchFamily="34" charset="0"/>
              </a:rPr>
            </a:br>
            <a:endParaRPr lang="en-US" sz="1800" b="0" i="0" dirty="0">
              <a:solidFill>
                <a:srgbClr val="4D4D4D"/>
              </a:solidFill>
              <a:effectLst/>
              <a:latin typeface="Lato" panose="020F0502020204030203" pitchFamily="34" charset="0"/>
            </a:endParaRPr>
          </a:p>
          <a:p>
            <a:pPr algn="l" fontAlgn="base">
              <a:lnSpc>
                <a:spcPct val="100000"/>
              </a:lnSpc>
              <a:buNone/>
            </a:pPr>
            <a:r>
              <a:rPr lang="en-US" b="1" i="0" dirty="0">
                <a:solidFill>
                  <a:srgbClr val="4D4D4D"/>
                </a:solidFill>
                <a:effectLst/>
                <a:latin typeface="Lato" panose="020F0502020204030203" pitchFamily="34" charset="0"/>
              </a:rPr>
              <a:t>How High Yield Savings Engages</a:t>
            </a:r>
            <a:endParaRPr lang="en-US" b="0" i="0" dirty="0">
              <a:solidFill>
                <a:srgbClr val="4D4D4D"/>
              </a:solidFill>
              <a:effectLst/>
              <a:latin typeface="Lato" panose="020F0502020204030203" pitchFamily="34" charset="0"/>
            </a:endParaRPr>
          </a:p>
          <a:p>
            <a:pPr algn="l" fontAlgn="base">
              <a:lnSpc>
                <a:spcPct val="100000"/>
              </a:lnSpc>
              <a:buNone/>
            </a:pPr>
            <a:r>
              <a:rPr lang="en-US" sz="1800" b="0" i="0" dirty="0">
                <a:solidFill>
                  <a:srgbClr val="4D4D4D"/>
                </a:solidFill>
                <a:effectLst/>
                <a:latin typeface="Lato" panose="020F0502020204030203" pitchFamily="34" charset="0"/>
              </a:rPr>
              <a:t>A digital-first platform with easy onboarding is perfect for this group.</a:t>
            </a:r>
            <a:br>
              <a:rPr lang="en-US" sz="1800" b="0" i="0" dirty="0">
                <a:solidFill>
                  <a:srgbClr val="4D4D4D"/>
                </a:solidFill>
                <a:effectLst/>
                <a:latin typeface="Lato" panose="020F0502020204030203" pitchFamily="34" charset="0"/>
              </a:rPr>
            </a:br>
            <a:endParaRPr lang="en-US" sz="1800" b="0" i="0" dirty="0">
              <a:solidFill>
                <a:srgbClr val="4D4D4D"/>
              </a:solidFill>
              <a:effectLst/>
              <a:latin typeface="Lato" panose="020F0502020204030203" pitchFamily="34" charset="0"/>
            </a:endParaRPr>
          </a:p>
          <a:p>
            <a:pPr algn="l" fontAlgn="base">
              <a:lnSpc>
                <a:spcPct val="100000"/>
              </a:lnSpc>
              <a:buNone/>
            </a:pPr>
            <a:r>
              <a:rPr lang="en-US" b="1" i="0" dirty="0">
                <a:solidFill>
                  <a:srgbClr val="4D4D4D"/>
                </a:solidFill>
                <a:effectLst/>
                <a:latin typeface="Lato" panose="020F0502020204030203" pitchFamily="34" charset="0"/>
              </a:rPr>
              <a:t>Proof Point</a:t>
            </a:r>
            <a:endParaRPr lang="en-US" b="0" i="0" dirty="0">
              <a:solidFill>
                <a:srgbClr val="4D4D4D"/>
              </a:solidFill>
              <a:effectLst/>
              <a:latin typeface="Lato" panose="020F0502020204030203" pitchFamily="34" charset="0"/>
            </a:endParaRPr>
          </a:p>
          <a:p>
            <a:pPr marL="76200" indent="0" algn="l" fontAlgn="base">
              <a:lnSpc>
                <a:spcPct val="100000"/>
              </a:lnSpc>
              <a:buNone/>
            </a:pPr>
            <a:r>
              <a:rPr lang="en-US" sz="1800" b="0" i="0" dirty="0">
                <a:solidFill>
                  <a:srgbClr val="4D4D4D"/>
                </a:solidFill>
                <a:effectLst/>
                <a:latin typeface="Lato" panose="020F0502020204030203" pitchFamily="34" charset="0"/>
              </a:rPr>
              <a:t>High Yield Savings by Plinqit boasts a 70% sign-up to fund rate. Of those depositors who link their funding accounts, 90% fund their accounts. More information on their success </a:t>
            </a:r>
            <a:r>
              <a:rPr lang="en-US" sz="1800" b="0" i="0" u="sng" dirty="0">
                <a:solidFill>
                  <a:srgbClr val="27AAE1"/>
                </a:solidFill>
                <a:effectLst/>
                <a:latin typeface="Lato" panose="020F0502020204030203" pitchFamily="34" charset="0"/>
                <a:hlinkClick r:id="rId3"/>
              </a:rPr>
              <a:t>here</a:t>
            </a:r>
            <a:r>
              <a:rPr lang="en-US" sz="1800" b="0" i="0" dirty="0">
                <a:solidFill>
                  <a:srgbClr val="4D4D4D"/>
                </a:solidFill>
                <a:effectLst/>
                <a:latin typeface="Lato" panose="020F0502020204030203" pitchFamily="34" charset="0"/>
              </a:rPr>
              <a:t>.</a:t>
            </a:r>
            <a:endParaRPr lang="en-US" dirty="0"/>
          </a:p>
        </p:txBody>
      </p:sp>
      <p:sp>
        <p:nvSpPr>
          <p:cNvPr id="651" name="Google Shape;651;g34a748b6dc6_0_0">
            <a:extLst>
              <a:ext uri="{FF2B5EF4-FFF2-40B4-BE49-F238E27FC236}">
                <a16:creationId xmlns:a16="http://schemas.microsoft.com/office/drawing/2014/main" id="{F8F8D2EF-9D0C-9A4C-E134-4B088DD758FD}"/>
              </a:ext>
            </a:extLst>
          </p:cNvPr>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Use Case – Digital Natives &amp; Tech-Savvy Consumers</a:t>
            </a:r>
            <a:endParaRPr dirty="0"/>
          </a:p>
        </p:txBody>
      </p:sp>
      <p:sp>
        <p:nvSpPr>
          <p:cNvPr id="3" name="Date Placeholder 2">
            <a:extLst>
              <a:ext uri="{FF2B5EF4-FFF2-40B4-BE49-F238E27FC236}">
                <a16:creationId xmlns:a16="http://schemas.microsoft.com/office/drawing/2014/main" id="{6C1AA3B3-862C-BF17-FE98-0CF0C6D1BB45}"/>
              </a:ext>
            </a:extLst>
          </p:cNvPr>
          <p:cNvSpPr>
            <a:spLocks noGrp="1"/>
          </p:cNvSpPr>
          <p:nvPr>
            <p:ph type="dt" idx="10"/>
          </p:nvPr>
        </p:nvSpPr>
        <p:spPr/>
        <p:txBody>
          <a:bodyPr/>
          <a:lstStyle/>
          <a:p>
            <a:r>
              <a:rPr lang="en-US"/>
              <a:t>Confidential</a:t>
            </a:r>
          </a:p>
        </p:txBody>
      </p:sp>
      <p:sp>
        <p:nvSpPr>
          <p:cNvPr id="4" name="Footer Placeholder 3">
            <a:extLst>
              <a:ext uri="{FF2B5EF4-FFF2-40B4-BE49-F238E27FC236}">
                <a16:creationId xmlns:a16="http://schemas.microsoft.com/office/drawing/2014/main" id="{32211173-7D76-6099-BFAD-A63D4AE58466}"/>
              </a:ext>
            </a:extLst>
          </p:cNvPr>
          <p:cNvSpPr>
            <a:spLocks noGrp="1"/>
          </p:cNvSpPr>
          <p:nvPr>
            <p:ph type="ftr" sz="quarter" idx="11"/>
          </p:nvPr>
        </p:nvSpPr>
        <p:spPr/>
        <p:txBody>
          <a:bodyPr/>
          <a:lstStyle/>
          <a:p>
            <a:r>
              <a:rPr lang="en-US"/>
              <a:t>info.plinqit.com</a:t>
            </a:r>
          </a:p>
        </p:txBody>
      </p:sp>
      <p:sp>
        <p:nvSpPr>
          <p:cNvPr id="5" name="Slide Number Placeholder 4">
            <a:extLst>
              <a:ext uri="{FF2B5EF4-FFF2-40B4-BE49-F238E27FC236}">
                <a16:creationId xmlns:a16="http://schemas.microsoft.com/office/drawing/2014/main" id="{C80E6CF9-6FBB-8496-FA2B-9BE286C1F9D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11</a:t>
            </a:fld>
            <a:endParaRPr lang="en-US"/>
          </a:p>
        </p:txBody>
      </p:sp>
    </p:spTree>
    <p:extLst>
      <p:ext uri="{BB962C8B-B14F-4D97-AF65-F5344CB8AC3E}">
        <p14:creationId xmlns:p14="http://schemas.microsoft.com/office/powerpoint/2010/main" val="2923625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Google Shape;657;p5"/>
          <p:cNvSpPr/>
          <p:nvPr/>
        </p:nvSpPr>
        <p:spPr>
          <a:xfrm>
            <a:off x="6748086" y="1500640"/>
            <a:ext cx="3642889" cy="1384172"/>
          </a:xfrm>
          <a:prstGeom prst="rect">
            <a:avLst/>
          </a:prstGeom>
          <a:solidFill>
            <a:srgbClr val="F2F2F2">
              <a:alpha val="72549"/>
            </a:srgbClr>
          </a:solidFill>
          <a:ln w="349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658" name="Google Shape;658;p5"/>
          <p:cNvSpPr/>
          <p:nvPr/>
        </p:nvSpPr>
        <p:spPr>
          <a:xfrm>
            <a:off x="1000735" y="1530119"/>
            <a:ext cx="3931426" cy="1384172"/>
          </a:xfrm>
          <a:prstGeom prst="rect">
            <a:avLst/>
          </a:prstGeom>
          <a:solidFill>
            <a:srgbClr val="F2F2F2">
              <a:alpha val="72549"/>
            </a:srgbClr>
          </a:solidFill>
          <a:ln w="3492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u="none" strike="noStrike" cap="none" dirty="0">
              <a:solidFill>
                <a:schemeClr val="lt1"/>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659" name="Google Shape;659;p5"/>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EEF"/>
              </a:buClr>
              <a:buSzPts val="1800"/>
              <a:buNone/>
            </a:pPr>
            <a:r>
              <a:rPr lang="en-US"/>
              <a:t>Our Clients Are Killing It</a:t>
            </a:r>
            <a:endParaRPr/>
          </a:p>
        </p:txBody>
      </p:sp>
      <p:sp>
        <p:nvSpPr>
          <p:cNvPr id="673" name="Google Shape;673;p5"/>
          <p:cNvSpPr txBox="1">
            <a:spLocks noGrp="1"/>
          </p:cNvSpPr>
          <p:nvPr>
            <p:ph type="dt" idx="10"/>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Confidential</a:t>
            </a:r>
            <a:endParaRPr/>
          </a:p>
        </p:txBody>
      </p:sp>
      <p:sp>
        <p:nvSpPr>
          <p:cNvPr id="2" name="Footer Placeholder 1">
            <a:extLst>
              <a:ext uri="{FF2B5EF4-FFF2-40B4-BE49-F238E27FC236}">
                <a16:creationId xmlns:a16="http://schemas.microsoft.com/office/drawing/2014/main" id="{CD5A77C5-0FFB-AF25-EB33-3F3583F4B149}"/>
              </a:ext>
            </a:extLst>
          </p:cNvPr>
          <p:cNvSpPr>
            <a:spLocks noGrp="1"/>
          </p:cNvSpPr>
          <p:nvPr>
            <p:ph type="ftr" sz="quarter" idx="11"/>
          </p:nvPr>
        </p:nvSpPr>
        <p:spPr/>
        <p:txBody>
          <a:bodyPr/>
          <a:lstStyle/>
          <a:p>
            <a:r>
              <a:rPr lang="en-US"/>
              <a:t>info.plinqit.com</a:t>
            </a:r>
          </a:p>
        </p:txBody>
      </p:sp>
      <p:sp>
        <p:nvSpPr>
          <p:cNvPr id="3" name="Slide Number Placeholder 2">
            <a:extLst>
              <a:ext uri="{FF2B5EF4-FFF2-40B4-BE49-F238E27FC236}">
                <a16:creationId xmlns:a16="http://schemas.microsoft.com/office/drawing/2014/main" id="{CAFABCD5-EF26-E772-7CA1-F49949056BF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12</a:t>
            </a:fld>
            <a:endParaRPr lang="en-US"/>
          </a:p>
        </p:txBody>
      </p:sp>
      <p:grpSp>
        <p:nvGrpSpPr>
          <p:cNvPr id="660" name="Google Shape;660;p5"/>
          <p:cNvGrpSpPr/>
          <p:nvPr/>
        </p:nvGrpSpPr>
        <p:grpSpPr>
          <a:xfrm>
            <a:off x="6862386" y="1623957"/>
            <a:ext cx="3278340" cy="1076422"/>
            <a:chOff x="480880" y="3910462"/>
            <a:chExt cx="3278340" cy="1076422"/>
          </a:xfrm>
        </p:grpSpPr>
        <p:sp>
          <p:nvSpPr>
            <p:cNvPr id="661" name="Google Shape;661;p5"/>
            <p:cNvSpPr txBox="1"/>
            <p:nvPr/>
          </p:nvSpPr>
          <p:spPr>
            <a:xfrm>
              <a:off x="480880" y="3910462"/>
              <a:ext cx="316404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dirty="0">
                  <a:solidFill>
                    <a:srgbClr val="000000"/>
                  </a:solidFill>
                  <a:latin typeface="Lato"/>
                  <a:ea typeface="Lato"/>
                  <a:cs typeface="Lato"/>
                  <a:sym typeface="Lato"/>
                </a:rPr>
                <a:t>Average </a:t>
              </a:r>
              <a:r>
                <a:rPr lang="en-US" sz="1800" b="1" i="0" u="none" strike="noStrike" cap="none" dirty="0">
                  <a:solidFill>
                    <a:schemeClr val="accent3"/>
                  </a:solidFill>
                  <a:latin typeface="Lato"/>
                  <a:ea typeface="Lato"/>
                  <a:cs typeface="Lato"/>
                  <a:sym typeface="Lato"/>
                </a:rPr>
                <a:t>Balance</a:t>
              </a:r>
              <a:endParaRPr sz="140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662" name="Google Shape;662;p5"/>
            <p:cNvSpPr txBox="1"/>
            <p:nvPr/>
          </p:nvSpPr>
          <p:spPr>
            <a:xfrm>
              <a:off x="595180" y="4278998"/>
              <a:ext cx="3164040"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US" sz="4000" b="0" i="0" u="none" strike="noStrike" cap="none">
                  <a:solidFill>
                    <a:schemeClr val="accent1"/>
                  </a:solidFill>
                  <a:latin typeface="Lato"/>
                  <a:ea typeface="Lato"/>
                  <a:cs typeface="Lato"/>
                  <a:sym typeface="Lato"/>
                </a:rPr>
                <a:t>&gt; </a:t>
              </a:r>
              <a:r>
                <a:rPr lang="en-US" sz="4000" b="1" i="0" u="none" strike="noStrike" cap="none">
                  <a:solidFill>
                    <a:schemeClr val="accent1"/>
                  </a:solidFill>
                  <a:latin typeface="Lato"/>
                  <a:ea typeface="Lato"/>
                  <a:cs typeface="Lato"/>
                  <a:sym typeface="Lato"/>
                </a:rPr>
                <a:t>$40,000</a:t>
              </a:r>
              <a:endParaRPr sz="4000" b="0" i="0" u="none" strike="noStrike" cap="none">
                <a:solidFill>
                  <a:schemeClr val="accent1"/>
                </a:solidFill>
                <a:latin typeface="Lato"/>
                <a:ea typeface="Lato"/>
                <a:cs typeface="Lato"/>
                <a:sym typeface="Lato"/>
              </a:endParaRPr>
            </a:p>
          </p:txBody>
        </p:sp>
      </p:grpSp>
      <p:grpSp>
        <p:nvGrpSpPr>
          <p:cNvPr id="663" name="Google Shape;663;p5"/>
          <p:cNvGrpSpPr/>
          <p:nvPr/>
        </p:nvGrpSpPr>
        <p:grpSpPr>
          <a:xfrm>
            <a:off x="1558253" y="3184587"/>
            <a:ext cx="4343886" cy="3327787"/>
            <a:chOff x="207165" y="2114193"/>
            <a:chExt cx="4343886" cy="3327787"/>
          </a:xfrm>
        </p:grpSpPr>
        <p:pic>
          <p:nvPicPr>
            <p:cNvPr id="664" name="Google Shape;664;p5"/>
            <p:cNvPicPr preferRelativeResize="0"/>
            <p:nvPr/>
          </p:nvPicPr>
          <p:blipFill rotWithShape="1">
            <a:blip r:embed="rId3" cstate="print">
              <a:alphaModFix/>
              <a:extLst>
                <a:ext uri="{28A0092B-C50C-407E-A947-70E740481C1C}">
                  <a14:useLocalDpi xmlns:a14="http://schemas.microsoft.com/office/drawing/2010/main"/>
                </a:ext>
              </a:extLst>
            </a:blip>
            <a:srcRect/>
            <a:stretch/>
          </p:blipFill>
          <p:spPr>
            <a:xfrm>
              <a:off x="207165" y="2837708"/>
              <a:ext cx="4343886" cy="2604272"/>
            </a:xfrm>
            <a:prstGeom prst="rect">
              <a:avLst/>
            </a:prstGeom>
            <a:noFill/>
            <a:ln>
              <a:noFill/>
            </a:ln>
          </p:spPr>
        </p:pic>
        <p:sp>
          <p:nvSpPr>
            <p:cNvPr id="665" name="Google Shape;665;p5"/>
            <p:cNvSpPr txBox="1"/>
            <p:nvPr/>
          </p:nvSpPr>
          <p:spPr>
            <a:xfrm>
              <a:off x="207165" y="2114193"/>
              <a:ext cx="3431058"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rgbClr val="000000"/>
                  </a:solidFill>
                  <a:latin typeface="Lato"/>
                  <a:ea typeface="Lato"/>
                  <a:cs typeface="Lato"/>
                  <a:sym typeface="Lato"/>
                </a:rPr>
                <a:t>46% of deposits transferred from top-10 banks</a:t>
              </a:r>
              <a:endParaRPr sz="140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grpSp>
      <p:grpSp>
        <p:nvGrpSpPr>
          <p:cNvPr id="666" name="Google Shape;666;p5"/>
          <p:cNvGrpSpPr/>
          <p:nvPr/>
        </p:nvGrpSpPr>
        <p:grpSpPr>
          <a:xfrm>
            <a:off x="6977853" y="3184587"/>
            <a:ext cx="4343885" cy="3426113"/>
            <a:chOff x="7774286" y="1925414"/>
            <a:chExt cx="4343885" cy="3426113"/>
          </a:xfrm>
        </p:grpSpPr>
        <p:pic>
          <p:nvPicPr>
            <p:cNvPr id="667" name="Google Shape;667;p5"/>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7774286" y="2695316"/>
              <a:ext cx="4006331" cy="2656211"/>
            </a:xfrm>
            <a:prstGeom prst="rect">
              <a:avLst/>
            </a:prstGeom>
            <a:noFill/>
            <a:ln>
              <a:noFill/>
            </a:ln>
          </p:spPr>
        </p:pic>
        <p:sp>
          <p:nvSpPr>
            <p:cNvPr id="668" name="Google Shape;668;p5"/>
            <p:cNvSpPr txBox="1"/>
            <p:nvPr/>
          </p:nvSpPr>
          <p:spPr>
            <a:xfrm>
              <a:off x="7774286" y="1925414"/>
              <a:ext cx="4343885"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dk2"/>
                  </a:solidFill>
                  <a:latin typeface="Lato"/>
                  <a:ea typeface="Lato"/>
                  <a:cs typeface="Lato"/>
                  <a:sym typeface="Lato"/>
                </a:rPr>
                <a:t>56% of depositors have a household income of $250K+</a:t>
              </a:r>
              <a:endParaRPr sz="140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grpSp>
      <p:grpSp>
        <p:nvGrpSpPr>
          <p:cNvPr id="669" name="Google Shape;669;p5"/>
          <p:cNvGrpSpPr/>
          <p:nvPr/>
        </p:nvGrpSpPr>
        <p:grpSpPr>
          <a:xfrm>
            <a:off x="1111564" y="1605181"/>
            <a:ext cx="3492379" cy="1282894"/>
            <a:chOff x="117719" y="1887585"/>
            <a:chExt cx="3492379" cy="1282894"/>
          </a:xfrm>
        </p:grpSpPr>
        <p:sp>
          <p:nvSpPr>
            <p:cNvPr id="670" name="Google Shape;670;p5"/>
            <p:cNvSpPr txBox="1"/>
            <p:nvPr/>
          </p:nvSpPr>
          <p:spPr>
            <a:xfrm>
              <a:off x="117719" y="1887585"/>
              <a:ext cx="316404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accent3"/>
                  </a:solidFill>
                  <a:latin typeface="Lato"/>
                  <a:ea typeface="Lato"/>
                  <a:cs typeface="Lato"/>
                  <a:sym typeface="Lato"/>
                </a:rPr>
                <a:t>Total Deposits</a:t>
              </a:r>
              <a:endParaRPr sz="140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671" name="Google Shape;671;p5"/>
            <p:cNvSpPr txBox="1"/>
            <p:nvPr/>
          </p:nvSpPr>
          <p:spPr>
            <a:xfrm>
              <a:off x="445998" y="2154014"/>
              <a:ext cx="3164040"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US" sz="4000" b="0" i="0" u="none" strike="noStrike" cap="none">
                  <a:solidFill>
                    <a:schemeClr val="accent1"/>
                  </a:solidFill>
                  <a:latin typeface="Lato"/>
                  <a:ea typeface="Lato"/>
                  <a:cs typeface="Lato"/>
                  <a:sym typeface="Lato"/>
                </a:rPr>
                <a:t>&gt; </a:t>
              </a:r>
              <a:r>
                <a:rPr lang="en-US" sz="4000" b="1" i="0" u="none" strike="noStrike" cap="none">
                  <a:solidFill>
                    <a:schemeClr val="accent1"/>
                  </a:solidFill>
                  <a:latin typeface="Lato"/>
                  <a:ea typeface="Lato"/>
                  <a:cs typeface="Lato"/>
                  <a:sym typeface="Lato"/>
                </a:rPr>
                <a:t>$</a:t>
              </a:r>
              <a:r>
                <a:rPr lang="en-US" sz="4000" b="1">
                  <a:solidFill>
                    <a:schemeClr val="accent1"/>
                  </a:solidFill>
                  <a:latin typeface="Lato"/>
                  <a:ea typeface="Lato"/>
                  <a:cs typeface="Lato"/>
                  <a:sym typeface="Lato"/>
                </a:rPr>
                <a:t>3</a:t>
              </a:r>
              <a:r>
                <a:rPr lang="en-US" sz="4000" b="1" i="0" u="none" strike="noStrike" cap="none">
                  <a:solidFill>
                    <a:schemeClr val="accent1"/>
                  </a:solidFill>
                  <a:latin typeface="Lato"/>
                  <a:ea typeface="Lato"/>
                  <a:cs typeface="Lato"/>
                  <a:sym typeface="Lato"/>
                </a:rPr>
                <a:t> Billion</a:t>
              </a:r>
              <a:endParaRPr sz="4000" b="0" i="0" u="none" strike="noStrike" cap="none">
                <a:solidFill>
                  <a:schemeClr val="accent1"/>
                </a:solidFill>
                <a:latin typeface="Lato"/>
                <a:ea typeface="Lato"/>
                <a:cs typeface="Lato"/>
                <a:sym typeface="Lato"/>
              </a:endParaRPr>
            </a:p>
          </p:txBody>
        </p:sp>
        <p:sp>
          <p:nvSpPr>
            <p:cNvPr id="672" name="Google Shape;672;p5"/>
            <p:cNvSpPr txBox="1"/>
            <p:nvPr/>
          </p:nvSpPr>
          <p:spPr>
            <a:xfrm>
              <a:off x="445998" y="2801188"/>
              <a:ext cx="3164100" cy="36929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1" u="none" strike="noStrike" cap="none" dirty="0">
                  <a:solidFill>
                    <a:schemeClr val="accent3"/>
                  </a:solidFill>
                  <a:latin typeface="Lato"/>
                  <a:ea typeface="Lato"/>
                  <a:cs typeface="Lato"/>
                  <a:sym typeface="Lato"/>
                </a:rPr>
                <a:t>January </a:t>
              </a:r>
              <a:r>
                <a:rPr lang="en-US" i="1" dirty="0">
                  <a:solidFill>
                    <a:schemeClr val="dk1"/>
                  </a:solidFill>
                  <a:latin typeface="Lato"/>
                  <a:ea typeface="Lato"/>
                  <a:cs typeface="Lato"/>
                  <a:sym typeface="Lato"/>
                </a:rPr>
                <a:t>2024</a:t>
              </a:r>
              <a:r>
                <a:rPr lang="en-US" sz="1400" b="0" i="1" u="none" strike="noStrike" cap="none" dirty="0">
                  <a:solidFill>
                    <a:schemeClr val="accent3"/>
                  </a:solidFill>
                  <a:latin typeface="Lato"/>
                  <a:ea typeface="Lato"/>
                  <a:cs typeface="Lato"/>
                  <a:sym typeface="Lato"/>
                </a:rPr>
                <a:t> – present</a:t>
              </a:r>
              <a:endParaRPr sz="140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sp>
        <p:nvSpPr>
          <p:cNvPr id="6" name="Google Shape;688;p5">
            <a:extLst>
              <a:ext uri="{FF2B5EF4-FFF2-40B4-BE49-F238E27FC236}">
                <a16:creationId xmlns:a16="http://schemas.microsoft.com/office/drawing/2014/main" id="{DAA7E6CE-EBE1-64B8-1D46-EE56981DE402}"/>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EEF"/>
              </a:buClr>
              <a:buSzPts val="3600"/>
              <a:buFont typeface="Lato"/>
              <a:buNone/>
            </a:pPr>
            <a:r>
              <a:rPr lang="en-US" dirty="0"/>
              <a:t>High Yield Savings vs. Competition</a:t>
            </a:r>
            <a:endParaRPr dirty="0"/>
          </a:p>
        </p:txBody>
      </p:sp>
      <p:sp>
        <p:nvSpPr>
          <p:cNvPr id="678" name="Google Shape;678;g2726e02127b_0_0"/>
          <p:cNvSpPr txBox="1">
            <a:spLocks noGrp="1"/>
          </p:cNvSpPr>
          <p:nvPr>
            <p:ph type="dt" idx="10"/>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Confidential</a:t>
            </a:r>
            <a:endParaRPr/>
          </a:p>
        </p:txBody>
      </p:sp>
      <p:sp>
        <p:nvSpPr>
          <p:cNvPr id="2" name="Footer Placeholder 1">
            <a:extLst>
              <a:ext uri="{FF2B5EF4-FFF2-40B4-BE49-F238E27FC236}">
                <a16:creationId xmlns:a16="http://schemas.microsoft.com/office/drawing/2014/main" id="{AE2D7317-B166-DF36-C777-6D1E92BF4BAD}"/>
              </a:ext>
            </a:extLst>
          </p:cNvPr>
          <p:cNvSpPr>
            <a:spLocks noGrp="1"/>
          </p:cNvSpPr>
          <p:nvPr>
            <p:ph type="ftr" sz="quarter" idx="11"/>
          </p:nvPr>
        </p:nvSpPr>
        <p:spPr/>
        <p:txBody>
          <a:bodyPr/>
          <a:lstStyle/>
          <a:p>
            <a:r>
              <a:rPr lang="en-US"/>
              <a:t>info.plinqit.com</a:t>
            </a:r>
          </a:p>
        </p:txBody>
      </p:sp>
      <p:sp>
        <p:nvSpPr>
          <p:cNvPr id="3" name="Slide Number Placeholder 2">
            <a:extLst>
              <a:ext uri="{FF2B5EF4-FFF2-40B4-BE49-F238E27FC236}">
                <a16:creationId xmlns:a16="http://schemas.microsoft.com/office/drawing/2014/main" id="{FCC854BB-46A6-AF15-2B7D-733C9ADCEFDD}"/>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13</a:t>
            </a:fld>
            <a:endParaRPr lang="en-US"/>
          </a:p>
        </p:txBody>
      </p:sp>
      <p:grpSp>
        <p:nvGrpSpPr>
          <p:cNvPr id="7" name="Group 6">
            <a:extLst>
              <a:ext uri="{FF2B5EF4-FFF2-40B4-BE49-F238E27FC236}">
                <a16:creationId xmlns:a16="http://schemas.microsoft.com/office/drawing/2014/main" id="{74C6383F-018E-ECBC-365E-B6A49BDA71A8}"/>
              </a:ext>
            </a:extLst>
          </p:cNvPr>
          <p:cNvGrpSpPr/>
          <p:nvPr/>
        </p:nvGrpSpPr>
        <p:grpSpPr>
          <a:xfrm>
            <a:off x="1593043" y="1798532"/>
            <a:ext cx="9487404" cy="4315015"/>
            <a:chOff x="596347" y="1716236"/>
            <a:chExt cx="9487404" cy="4315015"/>
          </a:xfrm>
        </p:grpSpPr>
        <p:graphicFrame>
          <p:nvGraphicFramePr>
            <p:cNvPr id="8" name="Google Shape;689;p5">
              <a:extLst>
                <a:ext uri="{FF2B5EF4-FFF2-40B4-BE49-F238E27FC236}">
                  <a16:creationId xmlns:a16="http://schemas.microsoft.com/office/drawing/2014/main" id="{DDE53B74-A86F-9DD8-7C6E-17E891A9DBBB}"/>
                </a:ext>
              </a:extLst>
            </p:cNvPr>
            <p:cNvGraphicFramePr/>
            <p:nvPr>
              <p:extLst>
                <p:ext uri="{D42A27DB-BD31-4B8C-83A1-F6EECF244321}">
                  <p14:modId xmlns:p14="http://schemas.microsoft.com/office/powerpoint/2010/main" val="1361469969"/>
                </p:ext>
              </p:extLst>
            </p:nvPr>
          </p:nvGraphicFramePr>
          <p:xfrm>
            <a:off x="596347" y="1716236"/>
            <a:ext cx="9487404" cy="4315015"/>
          </p:xfrm>
          <a:graphic>
            <a:graphicData uri="http://schemas.openxmlformats.org/drawingml/2006/table">
              <a:tbl>
                <a:tblPr firstRow="1" bandRow="1">
                  <a:tableStyleId>{9D7B26C5-4107-4FEC-AEDC-1716B250A1EF}</a:tableStyleId>
                </a:tblPr>
                <a:tblGrid>
                  <a:gridCol w="4318553">
                    <a:extLst>
                      <a:ext uri="{9D8B030D-6E8A-4147-A177-3AD203B41FA5}">
                        <a16:colId xmlns:a16="http://schemas.microsoft.com/office/drawing/2014/main" val="20000"/>
                      </a:ext>
                    </a:extLst>
                  </a:gridCol>
                  <a:gridCol w="2776220">
                    <a:extLst>
                      <a:ext uri="{9D8B030D-6E8A-4147-A177-3AD203B41FA5}">
                        <a16:colId xmlns:a16="http://schemas.microsoft.com/office/drawing/2014/main" val="20001"/>
                      </a:ext>
                    </a:extLst>
                  </a:gridCol>
                  <a:gridCol w="2392631">
                    <a:extLst>
                      <a:ext uri="{9D8B030D-6E8A-4147-A177-3AD203B41FA5}">
                        <a16:colId xmlns:a16="http://schemas.microsoft.com/office/drawing/2014/main" val="20002"/>
                      </a:ext>
                    </a:extLst>
                  </a:gridCol>
                </a:tblGrid>
                <a:tr h="408325">
                  <a:tc>
                    <a:txBody>
                      <a:bodyPr/>
                      <a:lstStyle/>
                      <a:p>
                        <a:pPr marL="0" marR="0" lvl="0" indent="0" algn="l"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Benefits</a:t>
                        </a: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noFill/>
                        <a:prstDash val="sysDot"/>
                        <a:round/>
                        <a:headEnd type="none" w="med" len="med"/>
                        <a:tailEnd type="none" w="med" len="med"/>
                      </a:lnT>
                      <a:lnB w="19050" cap="flat" cmpd="sng" algn="ctr">
                        <a:solidFill>
                          <a:schemeClr val="accent1"/>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High Yield Savings </a:t>
                        </a:r>
                        <a:br>
                          <a:rPr lang="en-US" sz="1800" dirty="0">
                            <a:latin typeface="Lato" panose="020F0502020204030203" pitchFamily="34" charset="0"/>
                            <a:ea typeface="Lato" panose="020F0502020204030203" pitchFamily="34" charset="0"/>
                            <a:cs typeface="Lato" panose="020F0502020204030203" pitchFamily="34" charset="0"/>
                          </a:rPr>
                        </a:br>
                        <a:r>
                          <a:rPr lang="en-US" sz="1800" dirty="0">
                            <a:latin typeface="Lato" panose="020F0502020204030203" pitchFamily="34" charset="0"/>
                            <a:ea typeface="Lato" panose="020F0502020204030203" pitchFamily="34" charset="0"/>
                            <a:cs typeface="Lato" panose="020F0502020204030203" pitchFamily="34" charset="0"/>
                          </a:rPr>
                          <a:t>by Plinqit</a:t>
                        </a: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noFill/>
                        <a:prstDash val="sysDot"/>
                        <a:round/>
                        <a:headEnd type="none" w="med" len="med"/>
                        <a:tailEnd type="none" w="med" len="med"/>
                      </a:lnT>
                      <a:lnB w="19050" cap="flat" cmpd="sng" algn="ctr">
                        <a:solidFill>
                          <a:schemeClr val="accent1"/>
                        </a:solidFill>
                        <a:prstDash val="sysDot"/>
                        <a:round/>
                        <a:headEnd type="none" w="med" len="med"/>
                        <a:tailEnd type="none" w="med" len="med"/>
                      </a:lnB>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Competition</a:t>
                        </a:r>
                        <a:endParaRPr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lnT w="19050" cap="flat" cmpd="sng" algn="ctr">
                        <a:noFill/>
                        <a:prstDash val="sysDot"/>
                        <a:round/>
                        <a:headEnd type="none" w="med" len="med"/>
                        <a:tailEnd type="none" w="med" len="med"/>
                      </a:lnT>
                      <a:lnB w="19050" cap="flat" cmpd="sng" algn="ctr">
                        <a:solidFill>
                          <a:schemeClr val="accent1"/>
                        </a:solidFill>
                        <a:prstDash val="sysDot"/>
                        <a:round/>
                        <a:headEnd type="none" w="med" len="med"/>
                        <a:tailEnd type="none" w="med" len="med"/>
                      </a:lnB>
                    </a:tcPr>
                  </a:tc>
                  <a:extLst>
                    <a:ext uri="{0D108BD9-81ED-4DB2-BD59-A6C34878D82A}">
                      <a16:rowId xmlns:a16="http://schemas.microsoft.com/office/drawing/2014/main" val="10000"/>
                    </a:ext>
                  </a:extLst>
                </a:tr>
                <a:tr h="408325">
                  <a:tc>
                    <a:txBody>
                      <a:bodyPr/>
                      <a:lstStyle/>
                      <a:p>
                        <a:pPr marL="0" marR="0" lvl="0" indent="0" algn="l" rtl="0">
                          <a:spcBef>
                            <a:spcPts val="0"/>
                          </a:spcBef>
                          <a:spcAft>
                            <a:spcPts val="0"/>
                          </a:spcAft>
                          <a:buNone/>
                        </a:pPr>
                        <a:r>
                          <a:rPr lang="en-US" sz="1400" dirty="0">
                            <a:latin typeface="Lato" panose="020F0502020204030203" pitchFamily="34" charset="0"/>
                            <a:ea typeface="Lato" panose="020F0502020204030203" pitchFamily="34" charset="0"/>
                            <a:cs typeface="Lato" panose="020F0502020204030203" pitchFamily="34" charset="0"/>
                          </a:rPr>
                          <a:t>Drive Measurable Deposit Growth</a:t>
                        </a:r>
                        <a:endParaRPr sz="14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solidFill>
                          <a:schemeClr val="accent1"/>
                        </a:solidFill>
                        <a:prstDash val="sysDot"/>
                        <a:round/>
                        <a:headEnd type="none" w="med" len="med"/>
                        <a:tailEnd type="none" w="med" len="med"/>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x</a:t>
                        </a: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solidFill>
                          <a:schemeClr val="accent1"/>
                        </a:solidFill>
                        <a:prstDash val="sysDot"/>
                        <a:round/>
                        <a:headEnd type="none" w="med" len="med"/>
                        <a:tailEnd type="none" w="med" len="med"/>
                      </a:lnT>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x</a:t>
                        </a: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lnT w="19050" cap="flat" cmpd="sng" algn="ctr">
                        <a:solidFill>
                          <a:schemeClr val="accent1"/>
                        </a:solidFill>
                        <a:prstDash val="sysDot"/>
                        <a:round/>
                        <a:headEnd type="none" w="med" len="med"/>
                        <a:tailEnd type="none" w="med" len="med"/>
                      </a:lnT>
                    </a:tcPr>
                  </a:tc>
                  <a:extLst>
                    <a:ext uri="{0D108BD9-81ED-4DB2-BD59-A6C34878D82A}">
                      <a16:rowId xmlns:a16="http://schemas.microsoft.com/office/drawing/2014/main" val="10001"/>
                    </a:ext>
                  </a:extLst>
                </a:tr>
                <a:tr h="408325">
                  <a:tc>
                    <a:txBody>
                      <a:bodyPr/>
                      <a:lstStyle/>
                      <a:p>
                        <a:pPr marL="0" marR="0" lvl="0" indent="0" algn="l" rtl="0">
                          <a:spcBef>
                            <a:spcPts val="0"/>
                          </a:spcBef>
                          <a:spcAft>
                            <a:spcPts val="0"/>
                          </a:spcAft>
                          <a:buNone/>
                        </a:pPr>
                        <a:r>
                          <a:rPr lang="en-US" sz="1400" dirty="0">
                            <a:latin typeface="Lato" panose="020F0502020204030203" pitchFamily="34" charset="0"/>
                            <a:ea typeface="Lato" panose="020F0502020204030203" pitchFamily="34" charset="0"/>
                            <a:cs typeface="Lato" panose="020F0502020204030203" pitchFamily="34" charset="0"/>
                          </a:rPr>
                          <a:t>Account Acquisition </a:t>
                        </a:r>
                        <a:r>
                          <a:rPr lang="en-US" sz="1100" dirty="0">
                            <a:latin typeface="Lato" panose="020F0502020204030203" pitchFamily="34" charset="0"/>
                            <a:ea typeface="Lato" panose="020F0502020204030203" pitchFamily="34" charset="0"/>
                            <a:cs typeface="Lato" panose="020F0502020204030203" pitchFamily="34" charset="0"/>
                          </a:rPr>
                          <a:t>(Not just deposits)</a:t>
                        </a:r>
                        <a:endParaRPr sz="11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x</a:t>
                        </a:r>
                        <a:endParaRPr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2"/>
                    </a:ext>
                  </a:extLst>
                </a:tr>
                <a:tr h="408325">
                  <a:tc>
                    <a:txBody>
                      <a:bodyPr/>
                      <a:lstStyle/>
                      <a:p>
                        <a:pPr marL="0" marR="0" lvl="0" indent="0" algn="l" rtl="0">
                          <a:spcBef>
                            <a:spcPts val="0"/>
                          </a:spcBef>
                          <a:spcAft>
                            <a:spcPts val="0"/>
                          </a:spcAft>
                          <a:buNone/>
                        </a:pPr>
                        <a:r>
                          <a:rPr lang="en-US" sz="1400" dirty="0">
                            <a:latin typeface="Lato" panose="020F0502020204030203" pitchFamily="34" charset="0"/>
                            <a:ea typeface="Lato" panose="020F0502020204030203" pitchFamily="34" charset="0"/>
                            <a:cs typeface="Lato" panose="020F0502020204030203" pitchFamily="34" charset="0"/>
                          </a:rPr>
                          <a:t>Analytics </a:t>
                        </a:r>
                        <a:r>
                          <a:rPr lang="en-US" sz="1100" dirty="0">
                            <a:latin typeface="Lato" panose="020F0502020204030203" pitchFamily="34" charset="0"/>
                            <a:ea typeface="Lato" panose="020F0502020204030203" pitchFamily="34" charset="0"/>
                            <a:cs typeface="Lato" panose="020F0502020204030203" pitchFamily="34" charset="0"/>
                          </a:rPr>
                          <a:t>(Saver data and demographic information)</a:t>
                        </a:r>
                        <a:endParaRPr sz="11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x</a:t>
                        </a:r>
                        <a:endParaRPr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3"/>
                    </a:ext>
                  </a:extLst>
                </a:tr>
                <a:tr h="408325">
                  <a:tc>
                    <a:txBody>
                      <a:bodyPr/>
                      <a:lstStyle/>
                      <a:p>
                        <a:pPr marL="0" marR="0" lvl="0" indent="0" algn="l" rtl="0">
                          <a:spcBef>
                            <a:spcPts val="0"/>
                          </a:spcBef>
                          <a:spcAft>
                            <a:spcPts val="0"/>
                          </a:spcAft>
                          <a:buNone/>
                        </a:pPr>
                        <a:r>
                          <a:rPr lang="en-US" sz="1400" dirty="0">
                            <a:latin typeface="Lato" panose="020F0502020204030203" pitchFamily="34" charset="0"/>
                            <a:ea typeface="Lato" panose="020F0502020204030203" pitchFamily="34" charset="0"/>
                            <a:cs typeface="Lato" panose="020F0502020204030203" pitchFamily="34" charset="0"/>
                          </a:rPr>
                          <a:t>Core Agnostic </a:t>
                        </a:r>
                        <a:r>
                          <a:rPr lang="en-US" sz="1100" dirty="0">
                            <a:latin typeface="Lato" panose="020F0502020204030203" pitchFamily="34" charset="0"/>
                            <a:ea typeface="Lato" panose="020F0502020204030203" pitchFamily="34" charset="0"/>
                            <a:cs typeface="Lato" panose="020F0502020204030203" pitchFamily="34" charset="0"/>
                          </a:rPr>
                          <a:t>(No integration required)</a:t>
                        </a:r>
                        <a:endParaRPr sz="11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x</a:t>
                        </a:r>
                        <a:endParaRPr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4"/>
                    </a:ext>
                  </a:extLst>
                </a:tr>
                <a:tr h="408325">
                  <a:tc>
                    <a:txBody>
                      <a:bodyPr/>
                      <a:lstStyle/>
                      <a:p>
                        <a:pPr marL="0" marR="0" lvl="0" indent="0" algn="l" rtl="0">
                          <a:spcBef>
                            <a:spcPts val="0"/>
                          </a:spcBef>
                          <a:spcAft>
                            <a:spcPts val="0"/>
                          </a:spcAft>
                          <a:buNone/>
                        </a:pPr>
                        <a:r>
                          <a:rPr lang="en-US" sz="1400" dirty="0">
                            <a:latin typeface="Lato" panose="020F0502020204030203" pitchFamily="34" charset="0"/>
                            <a:ea typeface="Lato" panose="020F0502020204030203" pitchFamily="34" charset="0"/>
                            <a:cs typeface="Lato" panose="020F0502020204030203" pitchFamily="34" charset="0"/>
                          </a:rPr>
                          <a:t>Fully Compliant &amp; Secure </a:t>
                        </a:r>
                        <a:r>
                          <a:rPr lang="en-US" sz="1100" dirty="0">
                            <a:latin typeface="Lato" panose="020F0502020204030203" pitchFamily="34" charset="0"/>
                            <a:ea typeface="Lato" panose="020F0502020204030203" pitchFamily="34" charset="0"/>
                            <a:cs typeface="Lato" panose="020F0502020204030203" pitchFamily="34" charset="0"/>
                          </a:rPr>
                          <a:t>(SOC1 &amp; SOC2)</a:t>
                        </a:r>
                        <a:endParaRPr sz="11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x</a:t>
                        </a:r>
                        <a:endParaRPr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latin typeface="Lato" panose="020F0502020204030203" pitchFamily="34" charset="0"/>
                            <a:ea typeface="Lato" panose="020F0502020204030203" pitchFamily="34" charset="0"/>
                            <a:cs typeface="Lato" panose="020F0502020204030203" pitchFamily="34" charset="0"/>
                          </a:rPr>
                          <a:t>x</a:t>
                        </a: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5"/>
                    </a:ext>
                  </a:extLst>
                </a:tr>
                <a:tr h="408325">
                  <a:tc>
                    <a:txBody>
                      <a:bodyPr/>
                      <a:lstStyle/>
                      <a:p>
                        <a:pPr marL="0" marR="0" lvl="0" indent="0" algn="l" rtl="0">
                          <a:spcBef>
                            <a:spcPts val="0"/>
                          </a:spcBef>
                          <a:spcAft>
                            <a:spcPts val="0"/>
                          </a:spcAft>
                          <a:buNone/>
                        </a:pPr>
                        <a:r>
                          <a:rPr lang="en-US" sz="1400" dirty="0">
                            <a:latin typeface="Lato" panose="020F0502020204030203" pitchFamily="34" charset="0"/>
                            <a:ea typeface="Lato" panose="020F0502020204030203" pitchFamily="34" charset="0"/>
                            <a:cs typeface="Lato" panose="020F0502020204030203" pitchFamily="34" charset="0"/>
                          </a:rPr>
                          <a:t>Scalable to Grow with Bank</a:t>
                        </a:r>
                        <a:endParaRPr sz="11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latin typeface="Lato" panose="020F0502020204030203" pitchFamily="34" charset="0"/>
                            <a:ea typeface="Lato" panose="020F0502020204030203" pitchFamily="34" charset="0"/>
                            <a:cs typeface="Lato" panose="020F0502020204030203" pitchFamily="34" charset="0"/>
                          </a:rPr>
                          <a:t>x</a:t>
                        </a: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endParaRPr sz="180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6"/>
                    </a:ext>
                  </a:extLst>
                </a:tr>
                <a:tr h="408325">
                  <a:tc>
                    <a:txBody>
                      <a:bodyPr/>
                      <a:lstStyle/>
                      <a:p>
                        <a:pPr marL="0" marR="0" lvl="0" indent="0" algn="l" rtl="0">
                          <a:spcBef>
                            <a:spcPts val="0"/>
                          </a:spcBef>
                          <a:spcAft>
                            <a:spcPts val="0"/>
                          </a:spcAft>
                          <a:buNone/>
                        </a:pPr>
                        <a:r>
                          <a:rPr lang="en-US" sz="1400" dirty="0">
                            <a:latin typeface="Lato" panose="020F0502020204030203" pitchFamily="34" charset="0"/>
                            <a:ea typeface="Lato" panose="020F0502020204030203" pitchFamily="34" charset="0"/>
                            <a:cs typeface="Lato" panose="020F0502020204030203" pitchFamily="34" charset="0"/>
                          </a:rPr>
                          <a:t>Cross Sell Opportunities</a:t>
                        </a:r>
                        <a:endParaRPr sz="11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latin typeface="Lato" panose="020F0502020204030203" pitchFamily="34" charset="0"/>
                            <a:ea typeface="Lato" panose="020F0502020204030203" pitchFamily="34" charset="0"/>
                            <a:cs typeface="Lato" panose="020F0502020204030203" pitchFamily="34" charset="0"/>
                          </a:rPr>
                          <a:t>x</a:t>
                        </a: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7"/>
                    </a:ext>
                  </a:extLst>
                </a:tr>
                <a:tr h="408325">
                  <a:tc>
                    <a:txBody>
                      <a:bodyPr/>
                      <a:lstStyle/>
                      <a:p>
                        <a:pPr marL="0" marR="0" lvl="0" indent="0" algn="l" rtl="0">
                          <a:spcBef>
                            <a:spcPts val="0"/>
                          </a:spcBef>
                          <a:spcAft>
                            <a:spcPts val="0"/>
                          </a:spcAft>
                          <a:buNone/>
                        </a:pPr>
                        <a:r>
                          <a:rPr lang="en-US" sz="1400" dirty="0">
                            <a:latin typeface="Lato" panose="020F0502020204030203" pitchFamily="34" charset="0"/>
                            <a:ea typeface="Lato" panose="020F0502020204030203" pitchFamily="34" charset="0"/>
                            <a:cs typeface="Lato" panose="020F0502020204030203" pitchFamily="34" charset="0"/>
                          </a:rPr>
                          <a:t>Top Tier End User Support</a:t>
                        </a:r>
                        <a:endParaRPr sz="11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r>
                          <a:rPr lang="en-US" sz="1800">
                            <a:latin typeface="Lato" panose="020F0502020204030203" pitchFamily="34" charset="0"/>
                            <a:ea typeface="Lato" panose="020F0502020204030203" pitchFamily="34" charset="0"/>
                            <a:cs typeface="Lato" panose="020F0502020204030203" pitchFamily="34" charset="0"/>
                          </a:rPr>
                          <a:t>x</a:t>
                        </a:r>
                        <a:endParaRPr>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endParaRPr sz="180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8"/>
                    </a:ext>
                  </a:extLst>
                </a:tr>
                <a:tr h="408325">
                  <a:tc>
                    <a:txBody>
                      <a:bodyPr/>
                      <a:lstStyle/>
                      <a:p>
                        <a:pPr marL="0" marR="0" lvl="0" indent="0" algn="l" rtl="0">
                          <a:spcBef>
                            <a:spcPts val="0"/>
                          </a:spcBef>
                          <a:spcAft>
                            <a:spcPts val="0"/>
                          </a:spcAft>
                          <a:buNone/>
                        </a:pPr>
                        <a:r>
                          <a:rPr lang="en-US" sz="1400" dirty="0">
                            <a:latin typeface="Lato" panose="020F0502020204030203" pitchFamily="34" charset="0"/>
                            <a:ea typeface="Lato" panose="020F0502020204030203" pitchFamily="34" charset="0"/>
                            <a:cs typeface="Lato" panose="020F0502020204030203" pitchFamily="34" charset="0"/>
                          </a:rPr>
                          <a:t>Affordable Upfront Costs </a:t>
                        </a:r>
                        <a:endParaRPr sz="11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w="1905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latin typeface="Lato" panose="020F0502020204030203" pitchFamily="34" charset="0"/>
                            <a:ea typeface="Lato" panose="020F0502020204030203" pitchFamily="34" charset="0"/>
                            <a:cs typeface="Lato" panose="020F0502020204030203" pitchFamily="34" charset="0"/>
                          </a:rPr>
                          <a:t>x</a:t>
                        </a: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B w="19050" cap="flat" cmpd="sng" algn="ctr">
                        <a:no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latin typeface="Lato" panose="020F0502020204030203" pitchFamily="34" charset="0"/>
                            <a:ea typeface="Lato" panose="020F0502020204030203" pitchFamily="34" charset="0"/>
                            <a:cs typeface="Lato" panose="020F0502020204030203" pitchFamily="34" charset="0"/>
                          </a:rPr>
                          <a:t>x</a:t>
                        </a: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lnB w="19050" cap="flat" cmpd="sng" algn="ctr">
                        <a:noFill/>
                        <a:prstDash val="sysDot"/>
                        <a:round/>
                        <a:headEnd type="none" w="med" len="med"/>
                        <a:tailEnd type="none" w="med" len="med"/>
                      </a:lnB>
                    </a:tcPr>
                  </a:tc>
                  <a:extLst>
                    <a:ext uri="{0D108BD9-81ED-4DB2-BD59-A6C34878D82A}">
                      <a16:rowId xmlns:a16="http://schemas.microsoft.com/office/drawing/2014/main" val="10009"/>
                    </a:ext>
                  </a:extLst>
                </a:tr>
              </a:tbl>
            </a:graphicData>
          </a:graphic>
        </p:graphicFrame>
        <p:pic>
          <p:nvPicPr>
            <p:cNvPr id="9" name="Picture 8" descr="A green check mark in a circle&#10;&#10;AI-generated content may be incorrect.">
              <a:extLst>
                <a:ext uri="{FF2B5EF4-FFF2-40B4-BE49-F238E27FC236}">
                  <a16:creationId xmlns:a16="http://schemas.microsoft.com/office/drawing/2014/main" id="{54AB9716-3D46-F39E-0CD1-47001EA1D28D}"/>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2161402"/>
              <a:ext cx="340822" cy="332509"/>
            </a:xfrm>
            <a:prstGeom prst="rect">
              <a:avLst/>
            </a:prstGeom>
          </p:spPr>
        </p:pic>
        <p:pic>
          <p:nvPicPr>
            <p:cNvPr id="10" name="Picture 9" descr="A green check mark in a circle&#10;&#10;AI-generated content may be incorrect.">
              <a:extLst>
                <a:ext uri="{FF2B5EF4-FFF2-40B4-BE49-F238E27FC236}">
                  <a16:creationId xmlns:a16="http://schemas.microsoft.com/office/drawing/2014/main" id="{B53A4A18-3184-02E0-31D8-93F3AC4326B9}"/>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2567590"/>
              <a:ext cx="340822" cy="332509"/>
            </a:xfrm>
            <a:prstGeom prst="rect">
              <a:avLst/>
            </a:prstGeom>
          </p:spPr>
        </p:pic>
        <p:pic>
          <p:nvPicPr>
            <p:cNvPr id="11" name="Picture 10" descr="A green check mark in a circle&#10;&#10;AI-generated content may be incorrect.">
              <a:extLst>
                <a:ext uri="{FF2B5EF4-FFF2-40B4-BE49-F238E27FC236}">
                  <a16:creationId xmlns:a16="http://schemas.microsoft.com/office/drawing/2014/main" id="{360684BE-2211-F8B2-8F44-D461BF40C3D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2984573"/>
              <a:ext cx="340822" cy="332509"/>
            </a:xfrm>
            <a:prstGeom prst="rect">
              <a:avLst/>
            </a:prstGeom>
          </p:spPr>
        </p:pic>
        <p:pic>
          <p:nvPicPr>
            <p:cNvPr id="12" name="Picture 11" descr="A green check mark in a circle&#10;&#10;AI-generated content may be incorrect.">
              <a:extLst>
                <a:ext uri="{FF2B5EF4-FFF2-40B4-BE49-F238E27FC236}">
                  <a16:creationId xmlns:a16="http://schemas.microsoft.com/office/drawing/2014/main" id="{9DBC3941-A240-E692-97DE-4153E6DBFD5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3381617"/>
              <a:ext cx="340822" cy="332509"/>
            </a:xfrm>
            <a:prstGeom prst="rect">
              <a:avLst/>
            </a:prstGeom>
          </p:spPr>
        </p:pic>
        <p:pic>
          <p:nvPicPr>
            <p:cNvPr id="13" name="Picture 12" descr="A green check mark in a circle&#10;&#10;AI-generated content may be incorrect.">
              <a:extLst>
                <a:ext uri="{FF2B5EF4-FFF2-40B4-BE49-F238E27FC236}">
                  <a16:creationId xmlns:a16="http://schemas.microsoft.com/office/drawing/2014/main" id="{F59F6F43-79A4-6A0A-46BE-6FE1C553735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3787002"/>
              <a:ext cx="340822" cy="332509"/>
            </a:xfrm>
            <a:prstGeom prst="rect">
              <a:avLst/>
            </a:prstGeom>
          </p:spPr>
        </p:pic>
        <p:pic>
          <p:nvPicPr>
            <p:cNvPr id="14" name="Picture 13" descr="A green check mark in a circle&#10;&#10;AI-generated content may be incorrect.">
              <a:extLst>
                <a:ext uri="{FF2B5EF4-FFF2-40B4-BE49-F238E27FC236}">
                  <a16:creationId xmlns:a16="http://schemas.microsoft.com/office/drawing/2014/main" id="{FE272D39-DEE7-1825-FD63-6B0676D83FD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4184046"/>
              <a:ext cx="340822" cy="332509"/>
            </a:xfrm>
            <a:prstGeom prst="rect">
              <a:avLst/>
            </a:prstGeom>
          </p:spPr>
        </p:pic>
        <p:pic>
          <p:nvPicPr>
            <p:cNvPr id="15" name="Picture 14" descr="A green check mark in a circle&#10;&#10;AI-generated content may be incorrect.">
              <a:extLst>
                <a:ext uri="{FF2B5EF4-FFF2-40B4-BE49-F238E27FC236}">
                  <a16:creationId xmlns:a16="http://schemas.microsoft.com/office/drawing/2014/main" id="{7B82068B-719D-BB33-5C87-5BD096135BA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4610173"/>
              <a:ext cx="340822" cy="332509"/>
            </a:xfrm>
            <a:prstGeom prst="rect">
              <a:avLst/>
            </a:prstGeom>
          </p:spPr>
        </p:pic>
        <p:pic>
          <p:nvPicPr>
            <p:cNvPr id="16" name="Picture 15" descr="A green check mark in a circle&#10;&#10;AI-generated content may be incorrect.">
              <a:extLst>
                <a:ext uri="{FF2B5EF4-FFF2-40B4-BE49-F238E27FC236}">
                  <a16:creationId xmlns:a16="http://schemas.microsoft.com/office/drawing/2014/main" id="{70143671-F8AB-5CF3-6E04-892C44995C3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5016361"/>
              <a:ext cx="340822" cy="332509"/>
            </a:xfrm>
            <a:prstGeom prst="rect">
              <a:avLst/>
            </a:prstGeom>
          </p:spPr>
        </p:pic>
        <p:pic>
          <p:nvPicPr>
            <p:cNvPr id="17" name="Picture 16" descr="A green check mark in a circle&#10;&#10;AI-generated content may be incorrect.">
              <a:extLst>
                <a:ext uri="{FF2B5EF4-FFF2-40B4-BE49-F238E27FC236}">
                  <a16:creationId xmlns:a16="http://schemas.microsoft.com/office/drawing/2014/main" id="{EF3C507D-17E6-F4AE-AB4D-B81F1D0DA688}"/>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5430889"/>
              <a:ext cx="340822" cy="332509"/>
            </a:xfrm>
            <a:prstGeom prst="rect">
              <a:avLst/>
            </a:prstGeom>
          </p:spPr>
        </p:pic>
        <p:pic>
          <p:nvPicPr>
            <p:cNvPr id="18" name="Picture 17" descr="A green check mark in a circle&#10;&#10;AI-generated content may be incorrect.">
              <a:extLst>
                <a:ext uri="{FF2B5EF4-FFF2-40B4-BE49-F238E27FC236}">
                  <a16:creationId xmlns:a16="http://schemas.microsoft.com/office/drawing/2014/main" id="{A577E82D-B024-ED59-E41E-E50E6A286C55}"/>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34810" y="5422920"/>
              <a:ext cx="340822" cy="332509"/>
            </a:xfrm>
            <a:prstGeom prst="rect">
              <a:avLst/>
            </a:prstGeom>
          </p:spPr>
        </p:pic>
        <p:pic>
          <p:nvPicPr>
            <p:cNvPr id="19" name="Picture 18" descr="A green check mark in a circle&#10;&#10;AI-generated content may be incorrect.">
              <a:extLst>
                <a:ext uri="{FF2B5EF4-FFF2-40B4-BE49-F238E27FC236}">
                  <a16:creationId xmlns:a16="http://schemas.microsoft.com/office/drawing/2014/main" id="{6D83FD2A-11A5-CB24-1788-9E6E984BF8B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34810" y="3799998"/>
              <a:ext cx="340822" cy="332509"/>
            </a:xfrm>
            <a:prstGeom prst="rect">
              <a:avLst/>
            </a:prstGeom>
          </p:spPr>
        </p:pic>
        <p:pic>
          <p:nvPicPr>
            <p:cNvPr id="20" name="Picture 19" descr="A green check mark in a circle&#10;&#10;AI-generated content may be incorrect.">
              <a:extLst>
                <a:ext uri="{FF2B5EF4-FFF2-40B4-BE49-F238E27FC236}">
                  <a16:creationId xmlns:a16="http://schemas.microsoft.com/office/drawing/2014/main" id="{3E745F82-9C65-54E4-5621-DD8C48EA39D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34810" y="2166561"/>
              <a:ext cx="340822" cy="332509"/>
            </a:xfrm>
            <a:prstGeom prst="rect">
              <a:avLst/>
            </a:prstGeom>
          </p:spPr>
        </p:pic>
      </p:gr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686">
          <a:extLst>
            <a:ext uri="{FF2B5EF4-FFF2-40B4-BE49-F238E27FC236}">
              <a16:creationId xmlns:a16="http://schemas.microsoft.com/office/drawing/2014/main" id="{0379A9CC-65D8-A205-82D4-F6F51E100629}"/>
            </a:ext>
          </a:extLst>
        </p:cNvPr>
        <p:cNvGrpSpPr/>
        <p:nvPr/>
      </p:nvGrpSpPr>
      <p:grpSpPr>
        <a:xfrm>
          <a:off x="0" y="0"/>
          <a:ext cx="0" cy="0"/>
          <a:chOff x="0" y="0"/>
          <a:chExt cx="0" cy="0"/>
        </a:xfrm>
      </p:grpSpPr>
      <p:sp>
        <p:nvSpPr>
          <p:cNvPr id="688" name="Google Shape;688;p5">
            <a:extLst>
              <a:ext uri="{FF2B5EF4-FFF2-40B4-BE49-F238E27FC236}">
                <a16:creationId xmlns:a16="http://schemas.microsoft.com/office/drawing/2014/main" id="{386AA886-EB0F-0566-019A-843CFC3DB2BB}"/>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EEF"/>
              </a:buClr>
              <a:buSzPts val="3600"/>
              <a:buFont typeface="Lato"/>
              <a:buNone/>
            </a:pPr>
            <a:r>
              <a:rPr lang="en-US" dirty="0"/>
              <a:t>High Yield Savings vs. Competition</a:t>
            </a:r>
            <a:endParaRPr dirty="0"/>
          </a:p>
        </p:txBody>
      </p:sp>
      <p:sp>
        <p:nvSpPr>
          <p:cNvPr id="687" name="Google Shape;687;p5">
            <a:extLst>
              <a:ext uri="{FF2B5EF4-FFF2-40B4-BE49-F238E27FC236}">
                <a16:creationId xmlns:a16="http://schemas.microsoft.com/office/drawing/2014/main" id="{867C05DA-3536-4C87-C6A8-4B3982A1787C}"/>
              </a:ext>
            </a:extLst>
          </p:cNvPr>
          <p:cNvSpPr txBox="1">
            <a:spLocks noGrp="1"/>
          </p:cNvSpPr>
          <p:nvPr>
            <p:ph type="dt" idx="10"/>
          </p:nvPr>
        </p:nvSpPr>
        <p:spPr>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None/>
            </a:pPr>
            <a:r>
              <a:rPr lang="en-US"/>
              <a:t>Confidential</a:t>
            </a:r>
            <a:endParaRPr dirty="0"/>
          </a:p>
        </p:txBody>
      </p:sp>
      <p:sp>
        <p:nvSpPr>
          <p:cNvPr id="690" name="Google Shape;690;p5">
            <a:extLst>
              <a:ext uri="{FF2B5EF4-FFF2-40B4-BE49-F238E27FC236}">
                <a16:creationId xmlns:a16="http://schemas.microsoft.com/office/drawing/2014/main" id="{F65554CC-706A-C3BD-8C37-4A947E26B99E}"/>
              </a:ext>
            </a:extLst>
          </p:cNvPr>
          <p:cNvSpPr txBox="1">
            <a:spLocks noGrp="1"/>
          </p:cNvSpPr>
          <p:nvPr>
            <p:ph type="ftr" sz="quarter" idx="11"/>
          </p:nvPr>
        </p:nvSpPr>
        <p:spPr>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r>
              <a:rPr lang="en-US"/>
              <a:t>info.plinqit.com</a:t>
            </a:r>
            <a:endParaRPr/>
          </a:p>
        </p:txBody>
      </p:sp>
      <p:sp>
        <p:nvSpPr>
          <p:cNvPr id="691" name="Google Shape;691;p5">
            <a:extLst>
              <a:ext uri="{FF2B5EF4-FFF2-40B4-BE49-F238E27FC236}">
                <a16:creationId xmlns:a16="http://schemas.microsoft.com/office/drawing/2014/main" id="{FC3F7ADA-E6F3-424A-8B80-9D503CD73FD3}"/>
              </a:ext>
            </a:extLst>
          </p:cNvPr>
          <p:cNvSpPr txBox="1">
            <a:spLocks noGrp="1"/>
          </p:cNvSpPr>
          <p:nvPr>
            <p:ph type="sldNum" sz="quarter" idx="12"/>
          </p:nvPr>
        </p:nvSpPr>
        <p:spPr>
          <a:prstGeom prst="rect">
            <a:avLst/>
          </a:prstGeom>
          <a:noFill/>
          <a:ln>
            <a:noFill/>
          </a:ln>
        </p:spPr>
        <p:txBody>
          <a:bodyPr spcFirstLastPara="1" wrap="square" lIns="91400" tIns="45675" rIns="91400" bIns="45675" anchor="ctr" anchorCtr="0">
            <a:noAutofit/>
          </a:bodyPr>
          <a:lstStyle/>
          <a:p>
            <a:pPr marL="0" lvl="0" indent="0" algn="r" rtl="0">
              <a:lnSpc>
                <a:spcPct val="100000"/>
              </a:lnSpc>
              <a:spcBef>
                <a:spcPts val="0"/>
              </a:spcBef>
              <a:spcAft>
                <a:spcPts val="0"/>
              </a:spcAft>
              <a:buSzPts val="1200"/>
              <a:buNone/>
            </a:pPr>
            <a:fld id="{00000000-1234-1234-1234-123412341234}" type="slidenum">
              <a:rPr lang="en-US" b="1"/>
              <a:t>14</a:t>
            </a:fld>
            <a:endParaRPr b="1"/>
          </a:p>
        </p:txBody>
      </p:sp>
      <p:grpSp>
        <p:nvGrpSpPr>
          <p:cNvPr id="21" name="Group 20">
            <a:extLst>
              <a:ext uri="{FF2B5EF4-FFF2-40B4-BE49-F238E27FC236}">
                <a16:creationId xmlns:a16="http://schemas.microsoft.com/office/drawing/2014/main" id="{2CF5B9E7-A7DC-84D5-BAC0-C17A32F510D8}"/>
              </a:ext>
            </a:extLst>
          </p:cNvPr>
          <p:cNvGrpSpPr/>
          <p:nvPr/>
        </p:nvGrpSpPr>
        <p:grpSpPr>
          <a:xfrm>
            <a:off x="1593043" y="1798532"/>
            <a:ext cx="9487404" cy="4315015"/>
            <a:chOff x="596347" y="1716236"/>
            <a:chExt cx="9487404" cy="4315015"/>
          </a:xfrm>
        </p:grpSpPr>
        <p:graphicFrame>
          <p:nvGraphicFramePr>
            <p:cNvPr id="689" name="Google Shape;689;p5">
              <a:extLst>
                <a:ext uri="{FF2B5EF4-FFF2-40B4-BE49-F238E27FC236}">
                  <a16:creationId xmlns:a16="http://schemas.microsoft.com/office/drawing/2014/main" id="{7B4B958E-6559-A88D-55EF-59E6EA2699D0}"/>
                </a:ext>
              </a:extLst>
            </p:cNvPr>
            <p:cNvGraphicFramePr/>
            <p:nvPr>
              <p:extLst>
                <p:ext uri="{D42A27DB-BD31-4B8C-83A1-F6EECF244321}">
                  <p14:modId xmlns:p14="http://schemas.microsoft.com/office/powerpoint/2010/main" val="403243"/>
                </p:ext>
              </p:extLst>
            </p:nvPr>
          </p:nvGraphicFramePr>
          <p:xfrm>
            <a:off x="596347" y="1716236"/>
            <a:ext cx="9487404" cy="4315015"/>
          </p:xfrm>
          <a:graphic>
            <a:graphicData uri="http://schemas.openxmlformats.org/drawingml/2006/table">
              <a:tbl>
                <a:tblPr firstRow="1" bandRow="1">
                  <a:tableStyleId>{9D7B26C5-4107-4FEC-AEDC-1716B250A1EF}</a:tableStyleId>
                </a:tblPr>
                <a:tblGrid>
                  <a:gridCol w="4318553">
                    <a:extLst>
                      <a:ext uri="{9D8B030D-6E8A-4147-A177-3AD203B41FA5}">
                        <a16:colId xmlns:a16="http://schemas.microsoft.com/office/drawing/2014/main" val="20000"/>
                      </a:ext>
                    </a:extLst>
                  </a:gridCol>
                  <a:gridCol w="2776220">
                    <a:extLst>
                      <a:ext uri="{9D8B030D-6E8A-4147-A177-3AD203B41FA5}">
                        <a16:colId xmlns:a16="http://schemas.microsoft.com/office/drawing/2014/main" val="20001"/>
                      </a:ext>
                    </a:extLst>
                  </a:gridCol>
                  <a:gridCol w="2392631">
                    <a:extLst>
                      <a:ext uri="{9D8B030D-6E8A-4147-A177-3AD203B41FA5}">
                        <a16:colId xmlns:a16="http://schemas.microsoft.com/office/drawing/2014/main" val="20002"/>
                      </a:ext>
                    </a:extLst>
                  </a:gridCol>
                </a:tblGrid>
                <a:tr h="408325">
                  <a:tc>
                    <a:txBody>
                      <a:bodyPr/>
                      <a:lstStyle/>
                      <a:p>
                        <a:pPr marL="0" marR="0" lvl="0" indent="0" algn="l"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Features</a:t>
                        </a: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noFill/>
                        <a:prstDash val="sysDot"/>
                        <a:round/>
                        <a:headEnd type="none" w="med" len="med"/>
                        <a:tailEnd type="none" w="med" len="med"/>
                      </a:lnT>
                      <a:lnB w="19050" cap="flat" cmpd="sng" algn="ctr">
                        <a:solidFill>
                          <a:schemeClr val="accent1"/>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High Yield Savings </a:t>
                        </a:r>
                        <a:br>
                          <a:rPr lang="en-US" sz="1800" dirty="0">
                            <a:latin typeface="Lato" panose="020F0502020204030203" pitchFamily="34" charset="0"/>
                            <a:ea typeface="Lato" panose="020F0502020204030203" pitchFamily="34" charset="0"/>
                            <a:cs typeface="Lato" panose="020F0502020204030203" pitchFamily="34" charset="0"/>
                          </a:rPr>
                        </a:br>
                        <a:r>
                          <a:rPr lang="en-US" sz="1800" dirty="0">
                            <a:latin typeface="Lato" panose="020F0502020204030203" pitchFamily="34" charset="0"/>
                            <a:ea typeface="Lato" panose="020F0502020204030203" pitchFamily="34" charset="0"/>
                            <a:cs typeface="Lato" panose="020F0502020204030203" pitchFamily="34" charset="0"/>
                          </a:rPr>
                          <a:t>by Plinqit</a:t>
                        </a: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noFill/>
                        <a:prstDash val="sysDot"/>
                        <a:round/>
                        <a:headEnd type="none" w="med" len="med"/>
                        <a:tailEnd type="none" w="med" len="med"/>
                      </a:lnT>
                      <a:lnB w="19050" cap="flat" cmpd="sng" algn="ctr">
                        <a:solidFill>
                          <a:schemeClr val="accent1"/>
                        </a:solidFill>
                        <a:prstDash val="sysDot"/>
                        <a:round/>
                        <a:headEnd type="none" w="med" len="med"/>
                        <a:tailEnd type="none" w="med" len="med"/>
                      </a:lnB>
                    </a:tcPr>
                  </a:tc>
                  <a:tc>
                    <a:txBody>
                      <a:bodyPr/>
                      <a:lstStyle/>
                      <a:p>
                        <a:pPr marL="0" marR="0" lvl="0" indent="0" algn="ctr" rtl="0">
                          <a:spcBef>
                            <a:spcPts val="0"/>
                          </a:spcBef>
                          <a:spcAft>
                            <a:spcPts val="0"/>
                          </a:spcAft>
                          <a:buNone/>
                        </a:pPr>
                        <a:r>
                          <a:rPr lang="en-US" sz="1800">
                            <a:latin typeface="Lato" panose="020F0502020204030203" pitchFamily="34" charset="0"/>
                            <a:ea typeface="Lato" panose="020F0502020204030203" pitchFamily="34" charset="0"/>
                            <a:cs typeface="Lato" panose="020F0502020204030203" pitchFamily="34" charset="0"/>
                          </a:rPr>
                          <a:t>Competition</a:t>
                        </a:r>
                        <a:endParaRPr lang="en-US"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lnT w="19050" cap="flat" cmpd="sng" algn="ctr">
                        <a:noFill/>
                        <a:prstDash val="sysDot"/>
                        <a:round/>
                        <a:headEnd type="none" w="med" len="med"/>
                        <a:tailEnd type="none" w="med" len="med"/>
                      </a:lnT>
                      <a:lnB w="19050" cap="flat" cmpd="sng" algn="ctr">
                        <a:solidFill>
                          <a:schemeClr val="accent1"/>
                        </a:solidFill>
                        <a:prstDash val="sysDot"/>
                        <a:round/>
                        <a:headEnd type="none" w="med" len="med"/>
                        <a:tailEnd type="none" w="med" len="med"/>
                      </a:lnB>
                    </a:tcPr>
                  </a:tc>
                  <a:extLst>
                    <a:ext uri="{0D108BD9-81ED-4DB2-BD59-A6C34878D82A}">
                      <a16:rowId xmlns:a16="http://schemas.microsoft.com/office/drawing/2014/main" val="10000"/>
                    </a:ext>
                  </a:extLst>
                </a:tr>
                <a:tr h="408325">
                  <a:tc>
                    <a:txBody>
                      <a:bodyPr/>
                      <a:lstStyle/>
                      <a:p>
                        <a:pPr marL="0" marR="0" lvl="0" indent="0" algn="l" rtl="0">
                          <a:spcBef>
                            <a:spcPts val="0"/>
                          </a:spcBef>
                          <a:spcAft>
                            <a:spcPts val="0"/>
                          </a:spcAft>
                          <a:buNone/>
                        </a:pPr>
                        <a:r>
                          <a:rPr lang="en-US" sz="1400" dirty="0">
                            <a:latin typeface="Lato" panose="020F0502020204030203" pitchFamily="34" charset="0"/>
                            <a:ea typeface="Lato" panose="020F0502020204030203" pitchFamily="34" charset="0"/>
                            <a:cs typeface="Lato" panose="020F0502020204030203" pitchFamily="34" charset="0"/>
                          </a:rPr>
                          <a:t>Online Banking SSO for Tech-Savvy Customers</a:t>
                        </a: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solidFill>
                          <a:schemeClr val="accent1"/>
                        </a:solidFill>
                        <a:prstDash val="sysDot"/>
                        <a:round/>
                        <a:headEnd type="none" w="med" len="med"/>
                        <a:tailEnd type="none" w="med" len="med"/>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x</a:t>
                        </a: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solidFill>
                          <a:schemeClr val="accent1"/>
                        </a:solidFill>
                        <a:prstDash val="sysDot"/>
                        <a:round/>
                        <a:headEnd type="none" w="med" len="med"/>
                        <a:tailEnd type="none" w="med" len="med"/>
                      </a:lnT>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x</a:t>
                        </a: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lnT w="19050" cap="flat" cmpd="sng" algn="ctr">
                        <a:solidFill>
                          <a:schemeClr val="accent1"/>
                        </a:solidFill>
                        <a:prstDash val="sysDot"/>
                        <a:round/>
                        <a:headEnd type="none" w="med" len="med"/>
                        <a:tailEnd type="none" w="med" len="med"/>
                      </a:lnT>
                    </a:tcPr>
                  </a:tc>
                  <a:extLst>
                    <a:ext uri="{0D108BD9-81ED-4DB2-BD59-A6C34878D82A}">
                      <a16:rowId xmlns:a16="http://schemas.microsoft.com/office/drawing/2014/main" val="10001"/>
                    </a:ext>
                  </a:extLst>
                </a:tr>
                <a:tr h="408325">
                  <a:tc>
                    <a:txBody>
                      <a:bodyPr/>
                      <a:lstStyle/>
                      <a:p>
                        <a:pPr marL="0" marR="0" lvl="0" indent="0" algn="l" rtl="0">
                          <a:spcBef>
                            <a:spcPts val="0"/>
                          </a:spcBef>
                          <a:spcAft>
                            <a:spcPts val="0"/>
                          </a:spcAft>
                          <a:buNone/>
                        </a:pPr>
                        <a:r>
                          <a:rPr lang="en-US" sz="1400" dirty="0">
                            <a:latin typeface="Lato" panose="020F0502020204030203" pitchFamily="34" charset="0"/>
                            <a:ea typeface="Lato" panose="020F0502020204030203" pitchFamily="34" charset="0"/>
                            <a:cs typeface="Lato" panose="020F0502020204030203" pitchFamily="34" charset="0"/>
                          </a:rPr>
                          <a:t>U.S. Based</a:t>
                        </a:r>
                        <a:endParaRPr sz="11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x</a:t>
                        </a:r>
                        <a:endParaRPr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2"/>
                    </a:ext>
                  </a:extLst>
                </a:tr>
                <a:tr h="408325">
                  <a:tc>
                    <a:txBody>
                      <a:bodyPr/>
                      <a:lstStyle/>
                      <a:p>
                        <a:pPr marL="0" marR="0" lvl="0" indent="0" algn="l" rtl="0">
                          <a:spcBef>
                            <a:spcPts val="0"/>
                          </a:spcBef>
                          <a:spcAft>
                            <a:spcPts val="0"/>
                          </a:spcAft>
                          <a:buNone/>
                        </a:pPr>
                        <a:r>
                          <a:rPr lang="en-US" sz="1400" dirty="0">
                            <a:latin typeface="Lato" panose="020F0502020204030203" pitchFamily="34" charset="0"/>
                            <a:ea typeface="Lato" panose="020F0502020204030203" pitchFamily="34" charset="0"/>
                            <a:cs typeface="Lato" panose="020F0502020204030203" pitchFamily="34" charset="0"/>
                          </a:rPr>
                          <a:t>Account Acquisition &amp; Cross Sell Opportunities</a:t>
                        </a:r>
                        <a:endParaRPr sz="11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x</a:t>
                        </a:r>
                        <a:endParaRPr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3"/>
                    </a:ext>
                  </a:extLst>
                </a:tr>
                <a:tr h="408325">
                  <a:tc>
                    <a:txBody>
                      <a:bodyPr/>
                      <a:lstStyle/>
                      <a:p>
                        <a:pPr marL="0" marR="0" lvl="0" indent="0" algn="l" rtl="0">
                          <a:spcBef>
                            <a:spcPts val="0"/>
                          </a:spcBef>
                          <a:spcAft>
                            <a:spcPts val="0"/>
                          </a:spcAft>
                          <a:buNone/>
                        </a:pPr>
                        <a:r>
                          <a:rPr lang="en-US" sz="1400" b="1" i="0" dirty="0">
                            <a:latin typeface="Lato Semibold" panose="020F0502020204030203" pitchFamily="34" charset="0"/>
                            <a:ea typeface="Lato Semibold" panose="020F0502020204030203" pitchFamily="34" charset="0"/>
                            <a:cs typeface="Lato Semibold" panose="020F0502020204030203" pitchFamily="34" charset="0"/>
                          </a:rPr>
                          <a:t>Pricing</a:t>
                        </a:r>
                        <a:endParaRPr sz="1100" b="1" i="0" dirty="0">
                          <a:latin typeface="Lato Semibold" panose="020F0502020204030203" pitchFamily="34" charset="0"/>
                          <a:ea typeface="Lato Semibold" panose="020F0502020204030203" pitchFamily="34" charset="0"/>
                          <a:cs typeface="Lato Semibold"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4"/>
                    </a:ext>
                  </a:extLst>
                </a:tr>
                <a:tr h="408325">
                  <a:tc>
                    <a:txBody>
                      <a:bodyPr/>
                      <a:lstStyle/>
                      <a:p>
                        <a:pPr marL="0" marR="0" lvl="0" indent="0" algn="r"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Basis Point</a:t>
                        </a:r>
                        <a:endParaRPr sz="105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latin typeface="Lato" panose="020F0502020204030203" pitchFamily="34" charset="0"/>
                            <a:ea typeface="Lato" panose="020F0502020204030203" pitchFamily="34" charset="0"/>
                            <a:cs typeface="Lato" panose="020F0502020204030203" pitchFamily="34" charset="0"/>
                          </a:rPr>
                          <a:t>x</a:t>
                        </a: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5"/>
                    </a:ext>
                  </a:extLst>
                </a:tr>
                <a:tr h="408325">
                  <a:tc>
                    <a:txBody>
                      <a:bodyPr/>
                      <a:lstStyle/>
                      <a:p>
                        <a:pPr marL="0" marR="0" lvl="0" indent="0" algn="r"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Scaled Software as a Service</a:t>
                        </a:r>
                        <a:endParaRPr sz="105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latin typeface="Lato" panose="020F0502020204030203" pitchFamily="34" charset="0"/>
                            <a:ea typeface="Lato" panose="020F0502020204030203" pitchFamily="34" charset="0"/>
                            <a:cs typeface="Lato" panose="020F0502020204030203" pitchFamily="34" charset="0"/>
                          </a:rPr>
                          <a:t>x</a:t>
                        </a: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endParaRPr sz="180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6"/>
                    </a:ext>
                  </a:extLst>
                </a:tr>
                <a:tr h="408325">
                  <a:tc>
                    <a:txBody>
                      <a:bodyPr/>
                      <a:lstStyle/>
                      <a:p>
                        <a:pPr marL="0" marR="0" lvl="0" indent="0" algn="l" rtl="0">
                          <a:spcBef>
                            <a:spcPts val="0"/>
                          </a:spcBef>
                          <a:spcAft>
                            <a:spcPts val="0"/>
                          </a:spcAft>
                          <a:buNone/>
                        </a:pPr>
                        <a:r>
                          <a:rPr lang="en-US" sz="1400" b="1" i="0" dirty="0">
                            <a:latin typeface="Lato Semibold" panose="020F0502020204030203" pitchFamily="34" charset="0"/>
                            <a:ea typeface="Lato Semibold" panose="020F0502020204030203" pitchFamily="34" charset="0"/>
                            <a:cs typeface="Lato Semibold" panose="020F0502020204030203" pitchFamily="34" charset="0"/>
                          </a:rPr>
                          <a:t>Marketing</a:t>
                        </a:r>
                        <a:endParaRPr sz="1100" b="1" i="0" dirty="0">
                          <a:latin typeface="Lato Semibold" panose="020F0502020204030203" pitchFamily="34" charset="0"/>
                          <a:ea typeface="Lato Semibold" panose="020F0502020204030203" pitchFamily="34" charset="0"/>
                          <a:cs typeface="Lato Semibold"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7"/>
                    </a:ext>
                  </a:extLst>
                </a:tr>
                <a:tr h="408325">
                  <a:tc>
                    <a:txBody>
                      <a:bodyPr/>
                      <a:lstStyle/>
                      <a:p>
                        <a:pPr marL="0" marR="0" lvl="0" indent="0" algn="r"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Set &amp; Included</a:t>
                        </a:r>
                        <a:endParaRPr sz="105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endParaRPr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8"/>
                    </a:ext>
                  </a:extLst>
                </a:tr>
                <a:tr h="408325">
                  <a:tc>
                    <a:txBody>
                      <a:bodyPr/>
                      <a:lstStyle/>
                      <a:p>
                        <a:pPr marL="0" marR="0" lvl="0" indent="0" algn="r"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Customizable &amp; Adjustable</a:t>
                        </a:r>
                        <a:endParaRPr lang="en-US" sz="105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w="19050" cap="flat" cmpd="sng" algn="ctr">
                        <a:no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800" dirty="0">
                            <a:latin typeface="Lato" panose="020F0502020204030203" pitchFamily="34" charset="0"/>
                            <a:ea typeface="Lato" panose="020F0502020204030203" pitchFamily="34" charset="0"/>
                            <a:cs typeface="Lato" panose="020F0502020204030203" pitchFamily="34" charset="0"/>
                          </a:rPr>
                          <a:t>x</a:t>
                        </a: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B w="19050" cap="flat" cmpd="sng" algn="ctr">
                        <a:noFill/>
                        <a:prstDash val="sysDot"/>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lang="en-US"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lnB w="19050" cap="flat" cmpd="sng" algn="ctr">
                        <a:noFill/>
                        <a:prstDash val="sysDot"/>
                        <a:round/>
                        <a:headEnd type="none" w="med" len="med"/>
                        <a:tailEnd type="none" w="med" len="med"/>
                      </a:lnB>
                    </a:tcPr>
                  </a:tc>
                  <a:extLst>
                    <a:ext uri="{0D108BD9-81ED-4DB2-BD59-A6C34878D82A}">
                      <a16:rowId xmlns:a16="http://schemas.microsoft.com/office/drawing/2014/main" val="10009"/>
                    </a:ext>
                  </a:extLst>
                </a:tr>
              </a:tbl>
            </a:graphicData>
          </a:graphic>
        </p:graphicFrame>
        <p:pic>
          <p:nvPicPr>
            <p:cNvPr id="5" name="Picture 4" descr="A green check mark in a circle&#10;&#10;AI-generated content may be incorrect.">
              <a:extLst>
                <a:ext uri="{FF2B5EF4-FFF2-40B4-BE49-F238E27FC236}">
                  <a16:creationId xmlns:a16="http://schemas.microsoft.com/office/drawing/2014/main" id="{F870F9B1-A563-21FE-363A-92F9E818BE9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2161402"/>
              <a:ext cx="340822" cy="332509"/>
            </a:xfrm>
            <a:prstGeom prst="rect">
              <a:avLst/>
            </a:prstGeom>
          </p:spPr>
        </p:pic>
        <p:pic>
          <p:nvPicPr>
            <p:cNvPr id="6" name="Picture 5" descr="A green check mark in a circle&#10;&#10;AI-generated content may be incorrect.">
              <a:extLst>
                <a:ext uri="{FF2B5EF4-FFF2-40B4-BE49-F238E27FC236}">
                  <a16:creationId xmlns:a16="http://schemas.microsoft.com/office/drawing/2014/main" id="{43772BA3-0B18-B23D-0570-99B6519DFC5F}"/>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2567590"/>
              <a:ext cx="340822" cy="332509"/>
            </a:xfrm>
            <a:prstGeom prst="rect">
              <a:avLst/>
            </a:prstGeom>
          </p:spPr>
        </p:pic>
        <p:pic>
          <p:nvPicPr>
            <p:cNvPr id="7" name="Picture 6" descr="A green check mark in a circle&#10;&#10;AI-generated content may be incorrect.">
              <a:extLst>
                <a:ext uri="{FF2B5EF4-FFF2-40B4-BE49-F238E27FC236}">
                  <a16:creationId xmlns:a16="http://schemas.microsoft.com/office/drawing/2014/main" id="{AEA8B133-E955-7A9A-5CB8-A35C4C668980}"/>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2984573"/>
              <a:ext cx="340822" cy="332509"/>
            </a:xfrm>
            <a:prstGeom prst="rect">
              <a:avLst/>
            </a:prstGeom>
          </p:spPr>
        </p:pic>
        <p:pic>
          <p:nvPicPr>
            <p:cNvPr id="14" name="Picture 13" descr="A green check mark in a circle&#10;&#10;AI-generated content may be incorrect.">
              <a:extLst>
                <a:ext uri="{FF2B5EF4-FFF2-40B4-BE49-F238E27FC236}">
                  <a16:creationId xmlns:a16="http://schemas.microsoft.com/office/drawing/2014/main" id="{6E54FB0C-AFAF-E3D3-1142-DB6C28E1275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4184046"/>
              <a:ext cx="340822" cy="332509"/>
            </a:xfrm>
            <a:prstGeom prst="rect">
              <a:avLst/>
            </a:prstGeom>
          </p:spPr>
        </p:pic>
        <p:pic>
          <p:nvPicPr>
            <p:cNvPr id="17" name="Picture 16" descr="A green check mark in a circle&#10;&#10;AI-generated content may be incorrect.">
              <a:extLst>
                <a:ext uri="{FF2B5EF4-FFF2-40B4-BE49-F238E27FC236}">
                  <a16:creationId xmlns:a16="http://schemas.microsoft.com/office/drawing/2014/main" id="{7434F34D-9639-BA41-BD73-D5D1D1F2DB54}"/>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6140428" y="5421745"/>
              <a:ext cx="340822" cy="332509"/>
            </a:xfrm>
            <a:prstGeom prst="rect">
              <a:avLst/>
            </a:prstGeom>
          </p:spPr>
        </p:pic>
        <p:pic>
          <p:nvPicPr>
            <p:cNvPr id="18" name="Picture 17" descr="A green check mark in a circle&#10;&#10;AI-generated content may be incorrect.">
              <a:extLst>
                <a:ext uri="{FF2B5EF4-FFF2-40B4-BE49-F238E27FC236}">
                  <a16:creationId xmlns:a16="http://schemas.microsoft.com/office/drawing/2014/main" id="{1E3B95F5-D7C6-4882-3F9D-82173690D2AE}"/>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34810" y="5016361"/>
              <a:ext cx="340822" cy="332509"/>
            </a:xfrm>
            <a:prstGeom prst="rect">
              <a:avLst/>
            </a:prstGeom>
          </p:spPr>
        </p:pic>
        <p:pic>
          <p:nvPicPr>
            <p:cNvPr id="19" name="Picture 18" descr="A green check mark in a circle&#10;&#10;AI-generated content may be incorrect.">
              <a:extLst>
                <a:ext uri="{FF2B5EF4-FFF2-40B4-BE49-F238E27FC236}">
                  <a16:creationId xmlns:a16="http://schemas.microsoft.com/office/drawing/2014/main" id="{CD9ED4FC-CCCB-5278-FC5B-64A5BB4326AC}"/>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34810" y="3799998"/>
              <a:ext cx="340822" cy="332509"/>
            </a:xfrm>
            <a:prstGeom prst="rect">
              <a:avLst/>
            </a:prstGeom>
          </p:spPr>
        </p:pic>
        <p:pic>
          <p:nvPicPr>
            <p:cNvPr id="20" name="Picture 19" descr="A green check mark in a circle&#10;&#10;AI-generated content may be incorrect.">
              <a:extLst>
                <a:ext uri="{FF2B5EF4-FFF2-40B4-BE49-F238E27FC236}">
                  <a16:creationId xmlns:a16="http://schemas.microsoft.com/office/drawing/2014/main" id="{B4E05D85-7334-6171-1555-755E7DE9695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734810" y="2166561"/>
              <a:ext cx="340822" cy="332509"/>
            </a:xfrm>
            <a:prstGeom prst="rect">
              <a:avLst/>
            </a:prstGeom>
          </p:spPr>
        </p:pic>
      </p:grpSp>
    </p:spTree>
    <p:extLst>
      <p:ext uri="{BB962C8B-B14F-4D97-AF65-F5344CB8AC3E}">
        <p14:creationId xmlns:p14="http://schemas.microsoft.com/office/powerpoint/2010/main" val="38458145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91"/>
        <p:cNvGrpSpPr/>
        <p:nvPr/>
      </p:nvGrpSpPr>
      <p:grpSpPr>
        <a:xfrm>
          <a:off x="0" y="0"/>
          <a:ext cx="0" cy="0"/>
          <a:chOff x="0" y="0"/>
          <a:chExt cx="0" cy="0"/>
        </a:xfrm>
      </p:grpSpPr>
      <p:pic>
        <p:nvPicPr>
          <p:cNvPr id="692" name="Google Shape;692;p3" descr="A computer screen with a phone and a screen on it&#10;&#10;Description automatically generated"/>
          <p:cNvPicPr preferRelativeResize="0"/>
          <p:nvPr/>
        </p:nvPicPr>
        <p:blipFill rotWithShape="1">
          <a:blip r:embed="rId3">
            <a:alphaModFix/>
          </a:blip>
          <a:srcRect/>
          <a:stretch/>
        </p:blipFill>
        <p:spPr>
          <a:xfrm>
            <a:off x="8616189" y="3596949"/>
            <a:ext cx="3297052" cy="2416629"/>
          </a:xfrm>
          <a:prstGeom prst="rect">
            <a:avLst/>
          </a:prstGeom>
          <a:noFill/>
          <a:ln>
            <a:noFill/>
          </a:ln>
        </p:spPr>
      </p:pic>
      <p:pic>
        <p:nvPicPr>
          <p:cNvPr id="693" name="Google Shape;693;p3"/>
          <p:cNvPicPr preferRelativeResize="0"/>
          <p:nvPr/>
        </p:nvPicPr>
        <p:blipFill rotWithShape="1">
          <a:blip r:embed="rId4" cstate="print">
            <a:alphaModFix/>
            <a:extLst>
              <a:ext uri="{28A0092B-C50C-407E-A947-70E740481C1C}">
                <a14:useLocalDpi xmlns:a14="http://schemas.microsoft.com/office/drawing/2010/main"/>
              </a:ext>
            </a:extLst>
          </a:blip>
          <a:srcRect/>
          <a:stretch/>
        </p:blipFill>
        <p:spPr>
          <a:xfrm>
            <a:off x="4658130" y="3596949"/>
            <a:ext cx="3297052" cy="2416340"/>
          </a:xfrm>
          <a:prstGeom prst="rect">
            <a:avLst/>
          </a:prstGeom>
          <a:noFill/>
          <a:ln>
            <a:noFill/>
          </a:ln>
        </p:spPr>
      </p:pic>
      <p:pic>
        <p:nvPicPr>
          <p:cNvPr id="694" name="Google Shape;694;p3"/>
          <p:cNvPicPr preferRelativeResize="0"/>
          <p:nvPr/>
        </p:nvPicPr>
        <p:blipFill rotWithShape="1">
          <a:blip r:embed="rId5" cstate="print">
            <a:alphaModFix/>
            <a:extLst>
              <a:ext uri="{28A0092B-C50C-407E-A947-70E740481C1C}">
                <a14:useLocalDpi xmlns:a14="http://schemas.microsoft.com/office/drawing/2010/main"/>
              </a:ext>
            </a:extLst>
          </a:blip>
          <a:srcRect/>
          <a:stretch/>
        </p:blipFill>
        <p:spPr>
          <a:xfrm>
            <a:off x="596347" y="3596949"/>
            <a:ext cx="3297052" cy="2416340"/>
          </a:xfrm>
          <a:prstGeom prst="rect">
            <a:avLst/>
          </a:prstGeom>
          <a:noFill/>
          <a:ln>
            <a:noFill/>
          </a:ln>
        </p:spPr>
      </p:pic>
      <p:sp>
        <p:nvSpPr>
          <p:cNvPr id="695" name="Google Shape;695;p3"/>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EEF"/>
              </a:buClr>
              <a:buSzPts val="1800"/>
              <a:buNone/>
            </a:pPr>
            <a:r>
              <a:rPr lang="en-US"/>
              <a:t>New Digital Banking Brands </a:t>
            </a:r>
            <a:endParaRPr/>
          </a:p>
        </p:txBody>
      </p:sp>
      <p:sp>
        <p:nvSpPr>
          <p:cNvPr id="699" name="Google Shape;699;p3"/>
          <p:cNvSpPr txBox="1">
            <a:spLocks noGrp="1"/>
          </p:cNvSpPr>
          <p:nvPr>
            <p:ph type="dt" idx="10"/>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Confidential</a:t>
            </a:r>
            <a:endParaRPr/>
          </a:p>
        </p:txBody>
      </p:sp>
      <p:sp>
        <p:nvSpPr>
          <p:cNvPr id="2" name="Footer Placeholder 1">
            <a:extLst>
              <a:ext uri="{FF2B5EF4-FFF2-40B4-BE49-F238E27FC236}">
                <a16:creationId xmlns:a16="http://schemas.microsoft.com/office/drawing/2014/main" id="{F9D10784-848B-9C20-6A86-EAFB5722DE6D}"/>
              </a:ext>
            </a:extLst>
          </p:cNvPr>
          <p:cNvSpPr>
            <a:spLocks noGrp="1"/>
          </p:cNvSpPr>
          <p:nvPr>
            <p:ph type="ftr" sz="quarter" idx="11"/>
          </p:nvPr>
        </p:nvSpPr>
        <p:spPr/>
        <p:txBody>
          <a:bodyPr/>
          <a:lstStyle/>
          <a:p>
            <a:r>
              <a:rPr lang="en-US"/>
              <a:t>info.plinqit.com</a:t>
            </a:r>
          </a:p>
        </p:txBody>
      </p:sp>
      <p:sp>
        <p:nvSpPr>
          <p:cNvPr id="3" name="Slide Number Placeholder 2">
            <a:extLst>
              <a:ext uri="{FF2B5EF4-FFF2-40B4-BE49-F238E27FC236}">
                <a16:creationId xmlns:a16="http://schemas.microsoft.com/office/drawing/2014/main" id="{9AB4CC6D-E6F7-C591-7BA8-812BC446FD53}"/>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15</a:t>
            </a:fld>
            <a:endParaRPr lang="en-US"/>
          </a:p>
        </p:txBody>
      </p:sp>
      <p:pic>
        <p:nvPicPr>
          <p:cNvPr id="696" name="Google Shape;696;p3" descr="A screenshot of a mobile banking app&#10;&#10;Description automatically generated"/>
          <p:cNvPicPr preferRelativeResize="0"/>
          <p:nvPr/>
        </p:nvPicPr>
        <p:blipFill rotWithShape="1">
          <a:blip r:embed="rId6">
            <a:alphaModFix/>
          </a:blip>
          <a:srcRect/>
          <a:stretch/>
        </p:blipFill>
        <p:spPr>
          <a:xfrm>
            <a:off x="10712279" y="4392232"/>
            <a:ext cx="1200962" cy="2416629"/>
          </a:xfrm>
          <a:prstGeom prst="rect">
            <a:avLst/>
          </a:prstGeom>
          <a:noFill/>
          <a:ln>
            <a:noFill/>
          </a:ln>
        </p:spPr>
      </p:pic>
      <p:pic>
        <p:nvPicPr>
          <p:cNvPr id="697" name="Google Shape;697;p3"/>
          <p:cNvPicPr preferRelativeResize="0"/>
          <p:nvPr/>
        </p:nvPicPr>
        <p:blipFill rotWithShape="1">
          <a:blip r:embed="rId7" cstate="print">
            <a:alphaModFix/>
            <a:extLst>
              <a:ext uri="{28A0092B-C50C-407E-A947-70E740481C1C}">
                <a14:useLocalDpi xmlns:a14="http://schemas.microsoft.com/office/drawing/2010/main"/>
              </a:ext>
            </a:extLst>
          </a:blip>
          <a:srcRect/>
          <a:stretch/>
        </p:blipFill>
        <p:spPr>
          <a:xfrm>
            <a:off x="6754220" y="4392232"/>
            <a:ext cx="1200961" cy="2416629"/>
          </a:xfrm>
          <a:prstGeom prst="rect">
            <a:avLst/>
          </a:prstGeom>
          <a:noFill/>
          <a:ln>
            <a:noFill/>
          </a:ln>
        </p:spPr>
      </p:pic>
      <p:pic>
        <p:nvPicPr>
          <p:cNvPr id="698" name="Google Shape;698;p3"/>
          <p:cNvPicPr preferRelativeResize="0"/>
          <p:nvPr/>
        </p:nvPicPr>
        <p:blipFill rotWithShape="1">
          <a:blip r:embed="rId8" cstate="print">
            <a:alphaModFix/>
            <a:extLst>
              <a:ext uri="{28A0092B-C50C-407E-A947-70E740481C1C}">
                <a14:useLocalDpi xmlns:a14="http://schemas.microsoft.com/office/drawing/2010/main"/>
              </a:ext>
            </a:extLst>
          </a:blip>
          <a:srcRect/>
          <a:stretch/>
        </p:blipFill>
        <p:spPr>
          <a:xfrm>
            <a:off x="2692742" y="4392232"/>
            <a:ext cx="1200352" cy="2416629"/>
          </a:xfrm>
          <a:prstGeom prst="rect">
            <a:avLst/>
          </a:prstGeom>
          <a:noFill/>
          <a:ln>
            <a:noFill/>
          </a:ln>
        </p:spPr>
      </p:pic>
      <p:sp>
        <p:nvSpPr>
          <p:cNvPr id="700" name="Google Shape;700;p3"/>
          <p:cNvSpPr txBox="1"/>
          <p:nvPr/>
        </p:nvSpPr>
        <p:spPr>
          <a:xfrm>
            <a:off x="4513980" y="1422587"/>
            <a:ext cx="3164040" cy="40011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dirty="0">
                <a:solidFill>
                  <a:schemeClr val="accent3"/>
                </a:solidFill>
                <a:latin typeface="Lato"/>
                <a:ea typeface="Lato"/>
                <a:cs typeface="Lato"/>
                <a:sym typeface="Lato"/>
              </a:rPr>
              <a:t>Specialty Brand Use Cases</a:t>
            </a:r>
            <a:endParaRPr sz="140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701" name="Google Shape;701;p3"/>
          <p:cNvSpPr txBox="1"/>
          <p:nvPr/>
        </p:nvSpPr>
        <p:spPr>
          <a:xfrm>
            <a:off x="6642940" y="2244945"/>
            <a:ext cx="3946495" cy="64629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dirty="0">
                <a:solidFill>
                  <a:schemeClr val="accent3"/>
                </a:solidFill>
                <a:latin typeface="Lato"/>
                <a:ea typeface="Lato"/>
                <a:cs typeface="Lato"/>
                <a:sym typeface="Lato"/>
              </a:rPr>
              <a:t>Affinity brand for a specialized group</a:t>
            </a:r>
            <a:endParaRPr sz="140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702" name="Google Shape;702;p3"/>
          <p:cNvSpPr txBox="1"/>
          <p:nvPr/>
        </p:nvSpPr>
        <p:spPr>
          <a:xfrm>
            <a:off x="52118" y="2268095"/>
            <a:ext cx="4404553"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dirty="0">
                <a:solidFill>
                  <a:schemeClr val="accent3"/>
                </a:solidFill>
                <a:latin typeface="Lato"/>
                <a:ea typeface="Lato"/>
                <a:cs typeface="Lato"/>
                <a:sym typeface="Lato"/>
              </a:rPr>
              <a:t>Unique product name to extend beyond current branch market</a:t>
            </a:r>
            <a:endParaRPr sz="140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703" name="Google Shape;703;p3"/>
          <p:cNvSpPr txBox="1"/>
          <p:nvPr/>
        </p:nvSpPr>
        <p:spPr>
          <a:xfrm>
            <a:off x="8616188" y="2934322"/>
            <a:ext cx="3297051"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chemeClr val="accent3"/>
                </a:solidFill>
                <a:latin typeface="Lato"/>
                <a:ea typeface="Lato"/>
                <a:cs typeface="Lato"/>
                <a:sym typeface="Lato"/>
              </a:rPr>
              <a:t>Faith Based Bank</a:t>
            </a:r>
            <a:endParaRPr sz="140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704" name="Google Shape;704;p3"/>
          <p:cNvSpPr txBox="1"/>
          <p:nvPr/>
        </p:nvSpPr>
        <p:spPr>
          <a:xfrm>
            <a:off x="4658129" y="2934322"/>
            <a:ext cx="3297051"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chemeClr val="accent3"/>
                </a:solidFill>
                <a:latin typeface="Lato"/>
                <a:ea typeface="Lato"/>
                <a:cs typeface="Lato"/>
                <a:sym typeface="Lato"/>
              </a:rPr>
              <a:t>Bank focused on outdoor enthusiasts demographic</a:t>
            </a:r>
            <a:endParaRPr sz="140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
        <p:nvSpPr>
          <p:cNvPr id="705" name="Google Shape;705;p3"/>
          <p:cNvSpPr txBox="1"/>
          <p:nvPr/>
        </p:nvSpPr>
        <p:spPr>
          <a:xfrm>
            <a:off x="615697" y="2934322"/>
            <a:ext cx="3277397"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dirty="0">
                <a:solidFill>
                  <a:schemeClr val="accent3"/>
                </a:solidFill>
                <a:latin typeface="Lato"/>
                <a:ea typeface="Lato"/>
                <a:cs typeface="Lato"/>
                <a:sym typeface="Lato"/>
              </a:rPr>
              <a:t>Specialty Product Name</a:t>
            </a:r>
            <a:endParaRPr sz="1400" u="none" strike="noStrike" cap="none" dirty="0">
              <a:solidFill>
                <a:srgbClr val="000000"/>
              </a:solidFill>
              <a:latin typeface="Lato" panose="020F0502020204030203" pitchFamily="34" charset="0"/>
              <a:ea typeface="Lato" panose="020F0502020204030203" pitchFamily="34" charset="0"/>
              <a:cs typeface="Lato" panose="020F0502020204030203" pitchFamily="34" charset="0"/>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sp>
        <p:nvSpPr>
          <p:cNvPr id="686" name="Google Shape;686;p16"/>
          <p:cNvSpPr txBox="1">
            <a:spLocks noGrp="1"/>
          </p:cNvSpPr>
          <p:nvPr>
            <p:ph type="ctrTitle"/>
          </p:nvPr>
        </p:nvSpPr>
        <p:spPr>
          <a:xfrm>
            <a:off x="596347" y="2286000"/>
            <a:ext cx="10972799" cy="838200"/>
          </a:xfrm>
          <a:prstGeom prst="rect">
            <a:avLst/>
          </a:prstGeom>
          <a:noFill/>
          <a:ln>
            <a:noFill/>
          </a:ln>
        </p:spPr>
        <p:txBody>
          <a:bodyPr spcFirstLastPara="1" wrap="square" lIns="91400" tIns="45675" rIns="91400" bIns="45675" anchor="t" anchorCtr="0">
            <a:normAutofit/>
          </a:bodyPr>
          <a:lstStyle/>
          <a:p>
            <a:pPr marL="0" marR="0" lvl="0" indent="0" algn="ctr" rtl="0">
              <a:lnSpc>
                <a:spcPct val="90000"/>
              </a:lnSpc>
              <a:spcBef>
                <a:spcPts val="0"/>
              </a:spcBef>
              <a:spcAft>
                <a:spcPts val="0"/>
              </a:spcAft>
              <a:buClr>
                <a:schemeClr val="lt1"/>
              </a:buClr>
              <a:buSzPts val="6667"/>
              <a:buFont typeface="Lato"/>
              <a:buNone/>
            </a:pPr>
            <a:r>
              <a:rPr lang="en-US" sz="4400" b="1" i="0" u="none" strike="noStrike" cap="none">
                <a:solidFill>
                  <a:schemeClr val="lt1"/>
                </a:solidFill>
                <a:latin typeface="Lato"/>
                <a:ea typeface="Lato"/>
                <a:cs typeface="Lato"/>
                <a:sym typeface="Lato"/>
              </a:rPr>
              <a:t>info.plinqit.c</a:t>
            </a:r>
            <a:r>
              <a:rPr lang="en-US" sz="4400">
                <a:solidFill>
                  <a:schemeClr val="lt1"/>
                </a:solidFill>
              </a:rPr>
              <a:t>om</a:t>
            </a:r>
            <a:endParaRPr sz="4400" b="1" i="0" u="none" strike="noStrike" cap="none">
              <a:solidFill>
                <a:schemeClr val="lt1"/>
              </a:solidFill>
              <a:latin typeface="Lato"/>
              <a:ea typeface="Lato"/>
              <a:cs typeface="Lato"/>
              <a:sym typeface="Lato"/>
            </a:endParaRPr>
          </a:p>
        </p:txBody>
      </p:sp>
      <p:sp>
        <p:nvSpPr>
          <p:cNvPr id="687" name="Google Shape;687;p16"/>
          <p:cNvSpPr txBox="1">
            <a:spLocks noGrp="1"/>
          </p:cNvSpPr>
          <p:nvPr>
            <p:ph type="dt" idx="10"/>
          </p:nvPr>
        </p:nvSpPr>
        <p:spPr>
          <a:xfrm>
            <a:off x="1320380" y="6356350"/>
            <a:ext cx="2019300" cy="365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Confidential</a:t>
            </a:r>
            <a:endParaRPr/>
          </a:p>
        </p:txBody>
      </p:sp>
      <p:sp>
        <p:nvSpPr>
          <p:cNvPr id="2" name="Footer Placeholder 1">
            <a:extLst>
              <a:ext uri="{FF2B5EF4-FFF2-40B4-BE49-F238E27FC236}">
                <a16:creationId xmlns:a16="http://schemas.microsoft.com/office/drawing/2014/main" id="{2C13BC78-B4F3-6792-3C28-02914F1EE0F3}"/>
              </a:ext>
            </a:extLst>
          </p:cNvPr>
          <p:cNvSpPr>
            <a:spLocks noGrp="1"/>
          </p:cNvSpPr>
          <p:nvPr>
            <p:ph type="ftr" sz="quarter" idx="11"/>
          </p:nvPr>
        </p:nvSpPr>
        <p:spPr/>
        <p:txBody>
          <a:bodyPr/>
          <a:lstStyle/>
          <a:p>
            <a:r>
              <a:rPr lang="en-US"/>
              <a:t>info.plinqit.com</a:t>
            </a:r>
          </a:p>
        </p:txBody>
      </p:sp>
      <p:sp>
        <p:nvSpPr>
          <p:cNvPr id="3" name="Slide Number Placeholder 2">
            <a:extLst>
              <a:ext uri="{FF2B5EF4-FFF2-40B4-BE49-F238E27FC236}">
                <a16:creationId xmlns:a16="http://schemas.microsoft.com/office/drawing/2014/main" id="{20103B9A-726E-355D-AE59-89F69EED6DD1}"/>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16</a:t>
            </a:fld>
            <a:endParaRPr 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51">
          <a:extLst>
            <a:ext uri="{FF2B5EF4-FFF2-40B4-BE49-F238E27FC236}">
              <a16:creationId xmlns:a16="http://schemas.microsoft.com/office/drawing/2014/main" id="{964BDE58-E2ED-43F7-1FD1-9002DB9457C1}"/>
            </a:ext>
          </a:extLst>
        </p:cNvPr>
        <p:cNvGrpSpPr/>
        <p:nvPr/>
      </p:nvGrpSpPr>
      <p:grpSpPr>
        <a:xfrm>
          <a:off x="0" y="0"/>
          <a:ext cx="0" cy="0"/>
          <a:chOff x="0" y="0"/>
          <a:chExt cx="0" cy="0"/>
        </a:xfrm>
      </p:grpSpPr>
      <p:sp>
        <p:nvSpPr>
          <p:cNvPr id="26" name="Rectangle 25">
            <a:extLst>
              <a:ext uri="{FF2B5EF4-FFF2-40B4-BE49-F238E27FC236}">
                <a16:creationId xmlns:a16="http://schemas.microsoft.com/office/drawing/2014/main" id="{765E243C-D3A2-2E5D-1805-048C522770BC}"/>
              </a:ext>
            </a:extLst>
          </p:cNvPr>
          <p:cNvSpPr/>
          <p:nvPr/>
        </p:nvSpPr>
        <p:spPr>
          <a:xfrm>
            <a:off x="8319400" y="1292267"/>
            <a:ext cx="3627549" cy="4874103"/>
          </a:xfrm>
          <a:prstGeom prst="rect">
            <a:avLst/>
          </a:prstGeom>
          <a:no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6" name="Google Shape;689;p5">
            <a:extLst>
              <a:ext uri="{FF2B5EF4-FFF2-40B4-BE49-F238E27FC236}">
                <a16:creationId xmlns:a16="http://schemas.microsoft.com/office/drawing/2014/main" id="{E96020E2-154C-FC99-E071-A8091B1F10A9}"/>
              </a:ext>
            </a:extLst>
          </p:cNvPr>
          <p:cNvGraphicFramePr/>
          <p:nvPr>
            <p:extLst>
              <p:ext uri="{D42A27DB-BD31-4B8C-83A1-F6EECF244321}">
                <p14:modId xmlns:p14="http://schemas.microsoft.com/office/powerpoint/2010/main" val="1441347252"/>
              </p:ext>
            </p:extLst>
          </p:nvPr>
        </p:nvGraphicFramePr>
        <p:xfrm>
          <a:off x="266478" y="2276155"/>
          <a:ext cx="7844309" cy="3890216"/>
        </p:xfrm>
        <a:graphic>
          <a:graphicData uri="http://schemas.openxmlformats.org/drawingml/2006/table">
            <a:tbl>
              <a:tblPr firstRow="1" bandRow="1">
                <a:tableStyleId>{9D7B26C5-4107-4FEC-AEDC-1716B250A1EF}</a:tableStyleId>
              </a:tblPr>
              <a:tblGrid>
                <a:gridCol w="2722776">
                  <a:extLst>
                    <a:ext uri="{9D8B030D-6E8A-4147-A177-3AD203B41FA5}">
                      <a16:colId xmlns:a16="http://schemas.microsoft.com/office/drawing/2014/main" val="20000"/>
                    </a:ext>
                  </a:extLst>
                </a:gridCol>
                <a:gridCol w="1275008">
                  <a:extLst>
                    <a:ext uri="{9D8B030D-6E8A-4147-A177-3AD203B41FA5}">
                      <a16:colId xmlns:a16="http://schemas.microsoft.com/office/drawing/2014/main" val="20001"/>
                    </a:ext>
                  </a:extLst>
                </a:gridCol>
                <a:gridCol w="1300766">
                  <a:extLst>
                    <a:ext uri="{9D8B030D-6E8A-4147-A177-3AD203B41FA5}">
                      <a16:colId xmlns:a16="http://schemas.microsoft.com/office/drawing/2014/main" val="1086811467"/>
                    </a:ext>
                  </a:extLst>
                </a:gridCol>
                <a:gridCol w="1287888">
                  <a:extLst>
                    <a:ext uri="{9D8B030D-6E8A-4147-A177-3AD203B41FA5}">
                      <a16:colId xmlns:a16="http://schemas.microsoft.com/office/drawing/2014/main" val="2821503416"/>
                    </a:ext>
                  </a:extLst>
                </a:gridCol>
                <a:gridCol w="1257871">
                  <a:extLst>
                    <a:ext uri="{9D8B030D-6E8A-4147-A177-3AD203B41FA5}">
                      <a16:colId xmlns:a16="http://schemas.microsoft.com/office/drawing/2014/main" val="20002"/>
                    </a:ext>
                  </a:extLst>
                </a:gridCol>
              </a:tblGrid>
              <a:tr h="486277">
                <a:tc>
                  <a:txBody>
                    <a:bodyPr/>
                    <a:lstStyle/>
                    <a:p>
                      <a:pPr marL="0" marR="0" lvl="0" indent="0" algn="l" rtl="0">
                        <a:spcBef>
                          <a:spcPts val="0"/>
                        </a:spcBef>
                        <a:spcAft>
                          <a:spcPts val="0"/>
                        </a:spcAft>
                        <a:buNone/>
                      </a:pP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noFill/>
                      <a:prstDash val="sysDot"/>
                      <a:round/>
                      <a:headEnd type="none" w="med" len="med"/>
                      <a:tailEnd type="none" w="med" len="med"/>
                    </a:lnT>
                    <a:lnB w="19050" cap="flat" cmpd="sng" algn="ctr">
                      <a:solidFill>
                        <a:schemeClr val="accent1"/>
                      </a:solidFill>
                      <a:prstDash val="sysDot"/>
                      <a:round/>
                      <a:headEnd type="none" w="med" len="med"/>
                      <a:tailEnd type="none" w="med" len="med"/>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2022</a:t>
                      </a: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noFill/>
                      <a:prstDash val="sysDot"/>
                      <a:round/>
                      <a:headEnd type="none" w="med" len="med"/>
                      <a:tailEnd type="none" w="med" len="med"/>
                    </a:lnT>
                    <a:lnB w="19050" cap="flat" cmpd="sng" algn="ctr">
                      <a:solidFill>
                        <a:schemeClr val="accent1"/>
                      </a:solidFill>
                      <a:prstDash val="sysDot"/>
                      <a:round/>
                      <a:headEnd type="none" w="med" len="med"/>
                      <a:tailEnd type="none" w="med" len="med"/>
                    </a:lnB>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2023</a:t>
                      </a: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noFill/>
                      <a:prstDash val="sysDot"/>
                      <a:round/>
                      <a:headEnd type="none" w="med" len="med"/>
                      <a:tailEnd type="none" w="med" len="med"/>
                    </a:lnT>
                    <a:lnB w="19050" cap="flat" cmpd="sng" algn="ctr">
                      <a:solidFill>
                        <a:schemeClr val="accent1"/>
                      </a:solidFill>
                      <a:prstDash val="sysDot"/>
                      <a:round/>
                      <a:headEnd type="none" w="med" len="med"/>
                      <a:tailEnd type="none" w="med" len="med"/>
                    </a:lnB>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2024</a:t>
                      </a: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noFill/>
                      <a:prstDash val="sysDot"/>
                      <a:round/>
                      <a:headEnd type="none" w="med" len="med"/>
                      <a:tailEnd type="none" w="med" len="med"/>
                    </a:lnT>
                    <a:lnB w="19050" cap="flat" cmpd="sng" algn="ctr">
                      <a:solidFill>
                        <a:schemeClr val="accent1"/>
                      </a:solidFill>
                      <a:prstDash val="sysDot"/>
                      <a:round/>
                      <a:headEnd type="none" w="med" len="med"/>
                      <a:tailEnd type="none" w="med" len="med"/>
                    </a:lnB>
                  </a:tcPr>
                </a:tc>
                <a:tc>
                  <a:txBody>
                    <a:bodyPr/>
                    <a:lstStyle/>
                    <a:p>
                      <a:pPr marL="0" marR="0" lvl="0" indent="0" algn="ctr" rtl="0">
                        <a:spcBef>
                          <a:spcPts val="0"/>
                        </a:spcBef>
                        <a:spcAft>
                          <a:spcPts val="0"/>
                        </a:spcAft>
                        <a:buNone/>
                      </a:pPr>
                      <a:r>
                        <a:rPr lang="en-US" sz="1800" dirty="0">
                          <a:latin typeface="Lato" panose="020F0502020204030203" pitchFamily="34" charset="0"/>
                          <a:ea typeface="Lato" panose="020F0502020204030203" pitchFamily="34" charset="0"/>
                          <a:cs typeface="Lato" panose="020F0502020204030203" pitchFamily="34" charset="0"/>
                        </a:rPr>
                        <a:t>2025</a:t>
                      </a:r>
                      <a:endParaRPr sz="18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lnT w="19050" cap="flat" cmpd="sng" algn="ctr">
                      <a:noFill/>
                      <a:prstDash val="sysDot"/>
                      <a:round/>
                      <a:headEnd type="none" w="med" len="med"/>
                      <a:tailEnd type="none" w="med" len="med"/>
                    </a:lnT>
                    <a:lnB w="19050" cap="flat" cmpd="sng" algn="ctr">
                      <a:solidFill>
                        <a:schemeClr val="accent1"/>
                      </a:solidFill>
                      <a:prstDash val="sysDot"/>
                      <a:round/>
                      <a:headEnd type="none" w="med" len="med"/>
                      <a:tailEnd type="none" w="med" len="med"/>
                    </a:lnB>
                  </a:tcPr>
                </a:tc>
                <a:extLst>
                  <a:ext uri="{0D108BD9-81ED-4DB2-BD59-A6C34878D82A}">
                    <a16:rowId xmlns:a16="http://schemas.microsoft.com/office/drawing/2014/main" val="10000"/>
                  </a:ext>
                </a:extLst>
              </a:tr>
              <a:tr h="486277">
                <a:tc>
                  <a:txBody>
                    <a:bodyPr/>
                    <a:lstStyle/>
                    <a:p>
                      <a:pPr marL="0" marR="0" lvl="0" indent="0" algn="l"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Deposit gathering</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solidFill>
                        <a:schemeClr val="accent1"/>
                      </a:solidFill>
                      <a:prstDash val="sysDot"/>
                      <a:round/>
                      <a:headEnd type="none" w="med" len="med"/>
                      <a:tailEnd type="none" w="med" len="med"/>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solidFill>
                        <a:schemeClr val="accent1"/>
                      </a:solidFill>
                      <a:prstDash val="sysDot"/>
                      <a:round/>
                      <a:headEnd type="none" w="med" len="med"/>
                      <a:tailEnd type="none" w="med" len="med"/>
                    </a:lnT>
                  </a:tcPr>
                </a:tc>
                <a:tc>
                  <a:txBody>
                    <a:bodyPr/>
                    <a:lstStyle/>
                    <a:p>
                      <a:pPr marL="0" marR="0" lvl="0" indent="0" algn="ctr" rtl="0">
                        <a:spcBef>
                          <a:spcPts val="0"/>
                        </a:spcBef>
                        <a:spcAft>
                          <a:spcPts val="0"/>
                        </a:spcAft>
                        <a:buNone/>
                      </a:pP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solidFill>
                        <a:schemeClr val="accent1"/>
                      </a:solidFill>
                      <a:prstDash val="sysDot"/>
                      <a:round/>
                      <a:headEnd type="none" w="med" len="med"/>
                      <a:tailEnd type="none" w="med" len="med"/>
                    </a:lnT>
                  </a:tcPr>
                </a:tc>
                <a:tc>
                  <a:txBody>
                    <a:bodyPr/>
                    <a:lstStyle/>
                    <a:p>
                      <a:pPr marL="0" marR="0" lvl="0" indent="0" algn="ctr"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48%</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T w="19050" cap="flat" cmpd="sng" algn="ctr">
                      <a:solidFill>
                        <a:schemeClr val="accent1"/>
                      </a:solidFill>
                      <a:prstDash val="sysDot"/>
                      <a:round/>
                      <a:headEnd type="none" w="med" len="med"/>
                      <a:tailEnd type="none" w="med" len="med"/>
                    </a:lnT>
                  </a:tcPr>
                </a:tc>
                <a:tc>
                  <a:txBody>
                    <a:bodyPr/>
                    <a:lstStyle/>
                    <a:p>
                      <a:pPr marL="0" marR="0" lvl="0" indent="0" algn="ctr" rtl="0">
                        <a:spcBef>
                          <a:spcPts val="0"/>
                        </a:spcBef>
                        <a:spcAft>
                          <a:spcPts val="0"/>
                        </a:spcAft>
                        <a:buNone/>
                      </a:pPr>
                      <a:r>
                        <a:rPr lang="en-US" sz="1200">
                          <a:latin typeface="Lato" panose="020F0502020204030203" pitchFamily="34" charset="0"/>
                          <a:ea typeface="Lato" panose="020F0502020204030203" pitchFamily="34" charset="0"/>
                          <a:cs typeface="Lato" panose="020F0502020204030203" pitchFamily="34" charset="0"/>
                        </a:rPr>
                        <a:t>52%</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lnT w="19050" cap="flat" cmpd="sng" algn="ctr">
                      <a:solidFill>
                        <a:schemeClr val="accent1"/>
                      </a:solidFill>
                      <a:prstDash val="sysDot"/>
                      <a:round/>
                      <a:headEnd type="none" w="med" len="med"/>
                      <a:tailEnd type="none" w="med" len="med"/>
                    </a:lnT>
                  </a:tcPr>
                </a:tc>
                <a:extLst>
                  <a:ext uri="{0D108BD9-81ED-4DB2-BD59-A6C34878D82A}">
                    <a16:rowId xmlns:a16="http://schemas.microsoft.com/office/drawing/2014/main" val="10001"/>
                  </a:ext>
                </a:extLst>
              </a:tr>
              <a:tr h="486277">
                <a:tc>
                  <a:txBody>
                    <a:bodyPr/>
                    <a:lstStyle/>
                    <a:p>
                      <a:pPr marL="0" marR="0" lvl="0" indent="0" algn="l"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Efficiency, noninterest expenses, cost</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39%</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28%</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53%</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51%</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2"/>
                  </a:ext>
                </a:extLst>
              </a:tr>
              <a:tr h="486277">
                <a:tc>
                  <a:txBody>
                    <a:bodyPr/>
                    <a:lstStyle/>
                    <a:p>
                      <a:pPr marL="0" marR="0" lvl="0" indent="0" algn="l"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Cost funds</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8%</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43%</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70%</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48%</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3"/>
                  </a:ext>
                </a:extLst>
              </a:tr>
              <a:tr h="486277">
                <a:tc>
                  <a:txBody>
                    <a:bodyPr/>
                    <a:lstStyle/>
                    <a:p>
                      <a:pPr marL="0" marR="0" lvl="0" indent="0" algn="l"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Cybersecurity</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51%</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36%</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42%</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48%</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4"/>
                  </a:ext>
                </a:extLst>
              </a:tr>
              <a:tr h="486277">
                <a:tc>
                  <a:txBody>
                    <a:bodyPr/>
                    <a:lstStyle/>
                    <a:p>
                      <a:pPr marL="0" marR="0" lvl="0" indent="0" algn="l"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Consumer-related fraud</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rtl="0">
                        <a:spcBef>
                          <a:spcPts val="0"/>
                        </a:spcBef>
                        <a:spcAft>
                          <a:spcPts val="0"/>
                        </a:spcAft>
                        <a:buNone/>
                      </a:pP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30%</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43%</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5"/>
                  </a:ext>
                </a:extLst>
              </a:tr>
              <a:tr h="486277">
                <a:tc>
                  <a:txBody>
                    <a:bodyPr/>
                    <a:lstStyle/>
                    <a:p>
                      <a:pPr marL="0" marR="0" lvl="0" indent="0" algn="l"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New customer growth</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28%</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23%</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40%</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43%</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tcPr>
                </a:tc>
                <a:extLst>
                  <a:ext uri="{0D108BD9-81ED-4DB2-BD59-A6C34878D82A}">
                    <a16:rowId xmlns:a16="http://schemas.microsoft.com/office/drawing/2014/main" val="10006"/>
                  </a:ext>
                </a:extLst>
              </a:tr>
              <a:tr h="486277">
                <a:tc>
                  <a:txBody>
                    <a:bodyPr/>
                    <a:lstStyle/>
                    <a:p>
                      <a:pPr marL="0" marR="0" lvl="0" indent="0" algn="l" rtl="0">
                        <a:spcBef>
                          <a:spcPts val="0"/>
                        </a:spcBef>
                        <a:spcAft>
                          <a:spcPts val="0"/>
                        </a:spcAft>
                        <a:buNone/>
                      </a:pPr>
                      <a:r>
                        <a:rPr lang="en-US" sz="1200" dirty="0">
                          <a:latin typeface="Lato" panose="020F0502020204030203" pitchFamily="34" charset="0"/>
                          <a:ea typeface="Lato" panose="020F0502020204030203" pitchFamily="34" charset="0"/>
                          <a:cs typeface="Lato" panose="020F0502020204030203" pitchFamily="34" charset="0"/>
                        </a:rPr>
                        <a:t>Noninterest income</a:t>
                      </a:r>
                      <a:endParaRPr sz="1200" dirty="0">
                        <a:latin typeface="Lato" panose="020F0502020204030203" pitchFamily="34" charset="0"/>
                        <a:ea typeface="Lato" panose="020F0502020204030203" pitchFamily="34" charset="0"/>
                        <a:cs typeface="Lato" panose="020F0502020204030203" pitchFamily="34" charset="0"/>
                      </a:endParaRPr>
                    </a:p>
                  </a:txBody>
                  <a:tcPr marL="91450" marR="91450" marT="45725" marB="45725" anchor="ctr">
                    <a:lnL w="19050" cap="flat" cmpd="sng" algn="ctr">
                      <a:noFill/>
                      <a:prstDash val="sysDot"/>
                      <a:round/>
                      <a:headEnd type="none" w="med" len="med"/>
                      <a:tailEnd type="none" w="med" len="med"/>
                    </a:lnL>
                    <a:lnR w="19050" cap="flat" cmpd="sng" algn="ctr">
                      <a:solidFill>
                        <a:schemeClr val="accent1"/>
                      </a:solidFill>
                      <a:prstDash val="sysDot"/>
                      <a:round/>
                      <a:headEnd type="none" w="med" len="med"/>
                      <a:tailEnd type="none" w="med" len="med"/>
                    </a:lnR>
                    <a:lnT>
                      <a:noFill/>
                    </a:lnT>
                    <a:lnB>
                      <a:noFill/>
                    </a:lnB>
                    <a:lnTlToBr w="12700" cmpd="sng">
                      <a:noFill/>
                      <a:prstDash val="solid"/>
                    </a:lnTlToBr>
                    <a:lnBlToTr w="12700" cmpd="sng">
                      <a:noFill/>
                      <a:prstDash val="solid"/>
                    </a:lnBlToTr>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29%</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B w="127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26%</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B w="127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32%</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solidFill>
                        <a:schemeClr val="accent1"/>
                      </a:solidFill>
                      <a:prstDash val="sysDot"/>
                      <a:round/>
                      <a:headEnd type="none" w="med" len="med"/>
                      <a:tailEnd type="none" w="med" len="med"/>
                    </a:lnR>
                    <a:lnB w="12700" cap="flat" cmpd="sng" algn="ctr">
                      <a:no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1200" dirty="0">
                          <a:latin typeface="Lato" panose="020F0502020204030203" pitchFamily="34" charset="0"/>
                          <a:ea typeface="Lato" panose="020F0502020204030203" pitchFamily="34" charset="0"/>
                          <a:cs typeface="Lato" panose="020F0502020204030203" pitchFamily="34" charset="0"/>
                        </a:rPr>
                        <a:t>33%</a:t>
                      </a:r>
                    </a:p>
                  </a:txBody>
                  <a:tcPr marL="91450" marR="91450" marT="45725" marB="45725" anchor="ctr">
                    <a:lnL w="19050" cap="flat" cmpd="sng" algn="ctr">
                      <a:solidFill>
                        <a:schemeClr val="accent1"/>
                      </a:solidFill>
                      <a:prstDash val="sysDot"/>
                      <a:round/>
                      <a:headEnd type="none" w="med" len="med"/>
                      <a:tailEnd type="none" w="med" len="med"/>
                    </a:lnL>
                    <a:lnR w="19050" cap="flat" cmpd="sng" algn="ctr">
                      <a:noFill/>
                      <a:prstDash val="sysDot"/>
                      <a:round/>
                      <a:headEnd type="none" w="med" len="med"/>
                      <a:tailEnd type="none" w="med" len="med"/>
                    </a:lnR>
                    <a:lnB w="12700" cap="flat" cmpd="sng" algn="ctr">
                      <a:no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
        <p:nvSpPr>
          <p:cNvPr id="24" name="TextBox 23">
            <a:extLst>
              <a:ext uri="{FF2B5EF4-FFF2-40B4-BE49-F238E27FC236}">
                <a16:creationId xmlns:a16="http://schemas.microsoft.com/office/drawing/2014/main" id="{BB176CCA-99A6-6225-E95A-BCF1B92E02EC}"/>
              </a:ext>
            </a:extLst>
          </p:cNvPr>
          <p:cNvSpPr txBox="1"/>
          <p:nvPr/>
        </p:nvSpPr>
        <p:spPr>
          <a:xfrm>
            <a:off x="225994" y="1673335"/>
            <a:ext cx="7884793" cy="338554"/>
          </a:xfrm>
          <a:prstGeom prst="rect">
            <a:avLst/>
          </a:prstGeom>
          <a:noFill/>
        </p:spPr>
        <p:txBody>
          <a:bodyPr wrap="square">
            <a:spAutoFit/>
          </a:bodyPr>
          <a:lstStyle/>
          <a:p>
            <a:pPr algn="ctr" rtl="0"/>
            <a:r>
              <a:rPr lang="en-US" sz="1600" dirty="0">
                <a:latin typeface="Lato" panose="020F0502020204030203" pitchFamily="34" charset="0"/>
              </a:rPr>
              <a:t>Percentage of Banks Listing Concern as One of Their “Top Concerns” </a:t>
            </a:r>
          </a:p>
        </p:txBody>
      </p:sp>
      <p:sp>
        <p:nvSpPr>
          <p:cNvPr id="652" name="Google Shape;652;g306e469486a_0_1">
            <a:extLst>
              <a:ext uri="{FF2B5EF4-FFF2-40B4-BE49-F238E27FC236}">
                <a16:creationId xmlns:a16="http://schemas.microsoft.com/office/drawing/2014/main" id="{7ABF72F8-96BD-F467-FB7A-5F2410417B82}"/>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696970"/>
              </a:buClr>
              <a:buSzPts val="1800"/>
              <a:buFont typeface="Arial"/>
              <a:buNone/>
            </a:pPr>
            <a:r>
              <a:rPr lang="en-US" dirty="0">
                <a:solidFill>
                  <a:srgbClr val="00B0F0"/>
                </a:solidFill>
              </a:rPr>
              <a:t>Deposit Growth - Top Banking Priority</a:t>
            </a:r>
            <a:endParaRPr dirty="0">
              <a:solidFill>
                <a:srgbClr val="00B0F0"/>
              </a:solidFill>
            </a:endParaRPr>
          </a:p>
        </p:txBody>
      </p:sp>
      <p:sp>
        <p:nvSpPr>
          <p:cNvPr id="13" name="TextBox 12">
            <a:extLst>
              <a:ext uri="{FF2B5EF4-FFF2-40B4-BE49-F238E27FC236}">
                <a16:creationId xmlns:a16="http://schemas.microsoft.com/office/drawing/2014/main" id="{9EC0BCBD-670C-6525-06CE-77539BEBA3D6}"/>
              </a:ext>
            </a:extLst>
          </p:cNvPr>
          <p:cNvSpPr txBox="1"/>
          <p:nvPr/>
        </p:nvSpPr>
        <p:spPr>
          <a:xfrm>
            <a:off x="8189845" y="6182608"/>
            <a:ext cx="3641938" cy="276999"/>
          </a:xfrm>
          <a:prstGeom prst="rect">
            <a:avLst/>
          </a:prstGeom>
          <a:noFill/>
        </p:spPr>
        <p:txBody>
          <a:bodyPr wrap="square">
            <a:spAutoFit/>
          </a:bodyPr>
          <a:lstStyle/>
          <a:p>
            <a:pPr algn="r" rtl="0"/>
            <a:r>
              <a:rPr lang="en-US" sz="1200" dirty="0">
                <a:latin typeface="Lato" panose="020F0502020204030203" pitchFamily="34" charset="0"/>
              </a:rPr>
              <a:t>BAI: Top trends and challenges for 2024</a:t>
            </a:r>
          </a:p>
        </p:txBody>
      </p:sp>
      <p:sp>
        <p:nvSpPr>
          <p:cNvPr id="16" name="TextBox 15">
            <a:extLst>
              <a:ext uri="{FF2B5EF4-FFF2-40B4-BE49-F238E27FC236}">
                <a16:creationId xmlns:a16="http://schemas.microsoft.com/office/drawing/2014/main" id="{807CD2CF-5A97-46B5-C316-712501F6DA9F}"/>
              </a:ext>
            </a:extLst>
          </p:cNvPr>
          <p:cNvSpPr txBox="1"/>
          <p:nvPr/>
        </p:nvSpPr>
        <p:spPr>
          <a:xfrm>
            <a:off x="3925052" y="6182608"/>
            <a:ext cx="4002156" cy="276999"/>
          </a:xfrm>
          <a:prstGeom prst="rect">
            <a:avLst/>
          </a:prstGeom>
          <a:noFill/>
        </p:spPr>
        <p:txBody>
          <a:bodyPr wrap="square">
            <a:spAutoFit/>
          </a:bodyPr>
          <a:lstStyle/>
          <a:p>
            <a:pPr algn="r" rtl="0"/>
            <a:r>
              <a:rPr lang="en-US" sz="1200" dirty="0">
                <a:latin typeface="Lato" panose="020F0502020204030203" pitchFamily="34" charset="0"/>
              </a:rPr>
              <a:t>Cornerstone: What’s Going On In Banking 2025</a:t>
            </a:r>
          </a:p>
        </p:txBody>
      </p:sp>
      <p:sp>
        <p:nvSpPr>
          <p:cNvPr id="2" name="Date Placeholder 1">
            <a:extLst>
              <a:ext uri="{FF2B5EF4-FFF2-40B4-BE49-F238E27FC236}">
                <a16:creationId xmlns:a16="http://schemas.microsoft.com/office/drawing/2014/main" id="{CE924BB1-E20F-6BC5-DE02-85BB18D06478}"/>
              </a:ext>
            </a:extLst>
          </p:cNvPr>
          <p:cNvSpPr>
            <a:spLocks noGrp="1"/>
          </p:cNvSpPr>
          <p:nvPr>
            <p:ph type="dt" idx="10"/>
          </p:nvPr>
        </p:nvSpPr>
        <p:spPr/>
        <p:txBody>
          <a:bodyPr/>
          <a:lstStyle/>
          <a:p>
            <a:r>
              <a:rPr lang="en-US"/>
              <a:t>Confidential</a:t>
            </a:r>
          </a:p>
        </p:txBody>
      </p:sp>
      <p:sp>
        <p:nvSpPr>
          <p:cNvPr id="3" name="Footer Placeholder 2">
            <a:extLst>
              <a:ext uri="{FF2B5EF4-FFF2-40B4-BE49-F238E27FC236}">
                <a16:creationId xmlns:a16="http://schemas.microsoft.com/office/drawing/2014/main" id="{14CB415E-0E52-0B0E-F38B-B94FD45CDD06}"/>
              </a:ext>
            </a:extLst>
          </p:cNvPr>
          <p:cNvSpPr>
            <a:spLocks noGrp="1"/>
          </p:cNvSpPr>
          <p:nvPr>
            <p:ph type="ftr" sz="quarter" idx="11"/>
          </p:nvPr>
        </p:nvSpPr>
        <p:spPr/>
        <p:txBody>
          <a:bodyPr/>
          <a:lstStyle/>
          <a:p>
            <a:r>
              <a:rPr lang="en-US"/>
              <a:t>info.plinqit.com</a:t>
            </a:r>
            <a:endParaRPr lang="en-US" dirty="0"/>
          </a:p>
        </p:txBody>
      </p:sp>
      <p:sp>
        <p:nvSpPr>
          <p:cNvPr id="4" name="Slide Number Placeholder 3">
            <a:extLst>
              <a:ext uri="{FF2B5EF4-FFF2-40B4-BE49-F238E27FC236}">
                <a16:creationId xmlns:a16="http://schemas.microsoft.com/office/drawing/2014/main" id="{39636B7C-B90D-0988-E66A-BFFABC46E0BA}"/>
              </a:ext>
            </a:extLst>
          </p:cNvPr>
          <p:cNvSpPr>
            <a:spLocks noGrp="1"/>
          </p:cNvSpPr>
          <p:nvPr>
            <p:ph type="sldNum" sz="quarter" idx="12"/>
          </p:nvPr>
        </p:nvSpPr>
        <p:spPr/>
        <p:txBody>
          <a:bodyPr/>
          <a:lstStyle/>
          <a:p>
            <a:fld id="{0260EADA-D2F2-E749-B40B-65F4C48B3F47}" type="slidenum">
              <a:rPr lang="en-US" smtClean="0"/>
              <a:pPr/>
              <a:t>2</a:t>
            </a:fld>
            <a:endParaRPr lang="en-US" dirty="0"/>
          </a:p>
        </p:txBody>
      </p:sp>
      <p:sp>
        <p:nvSpPr>
          <p:cNvPr id="25" name="TextBox 24">
            <a:extLst>
              <a:ext uri="{FF2B5EF4-FFF2-40B4-BE49-F238E27FC236}">
                <a16:creationId xmlns:a16="http://schemas.microsoft.com/office/drawing/2014/main" id="{21B6E78A-A72A-DF70-1420-19BE8D8270AC}"/>
              </a:ext>
            </a:extLst>
          </p:cNvPr>
          <p:cNvSpPr txBox="1"/>
          <p:nvPr/>
        </p:nvSpPr>
        <p:spPr>
          <a:xfrm>
            <a:off x="8502979" y="1431761"/>
            <a:ext cx="3328804" cy="707886"/>
          </a:xfrm>
          <a:prstGeom prst="rect">
            <a:avLst/>
          </a:prstGeom>
          <a:noFill/>
        </p:spPr>
        <p:txBody>
          <a:bodyPr wrap="square">
            <a:spAutoFit/>
          </a:bodyPr>
          <a:lstStyle/>
          <a:p>
            <a:pPr algn="ctr" rtl="0"/>
            <a:r>
              <a:rPr lang="en-US" sz="2000" dirty="0">
                <a:latin typeface="Lato" panose="020F0502020204030203" pitchFamily="34" charset="0"/>
              </a:rPr>
              <a:t>Deposit Growth is the top business challenge</a:t>
            </a:r>
          </a:p>
        </p:txBody>
      </p:sp>
      <p:grpSp>
        <p:nvGrpSpPr>
          <p:cNvPr id="60" name="Group 59">
            <a:extLst>
              <a:ext uri="{FF2B5EF4-FFF2-40B4-BE49-F238E27FC236}">
                <a16:creationId xmlns:a16="http://schemas.microsoft.com/office/drawing/2014/main" id="{9DEBE320-073D-F391-322E-195E6284B38B}"/>
              </a:ext>
            </a:extLst>
          </p:cNvPr>
          <p:cNvGrpSpPr/>
          <p:nvPr/>
        </p:nvGrpSpPr>
        <p:grpSpPr>
          <a:xfrm>
            <a:off x="8458200" y="2262413"/>
            <a:ext cx="3190861" cy="3781190"/>
            <a:chOff x="8542264" y="2254650"/>
            <a:chExt cx="3190861" cy="3781190"/>
          </a:xfrm>
        </p:grpSpPr>
        <p:grpSp>
          <p:nvGrpSpPr>
            <p:cNvPr id="54" name="Group 53">
              <a:extLst>
                <a:ext uri="{FF2B5EF4-FFF2-40B4-BE49-F238E27FC236}">
                  <a16:creationId xmlns:a16="http://schemas.microsoft.com/office/drawing/2014/main" id="{18E14FD7-554D-A213-A165-E90CADEA94E9}"/>
                </a:ext>
              </a:extLst>
            </p:cNvPr>
            <p:cNvGrpSpPr/>
            <p:nvPr/>
          </p:nvGrpSpPr>
          <p:grpSpPr>
            <a:xfrm>
              <a:off x="8563603" y="3094893"/>
              <a:ext cx="3057316" cy="231112"/>
              <a:chOff x="8563603" y="3094893"/>
              <a:chExt cx="3057316" cy="231112"/>
            </a:xfrm>
          </p:grpSpPr>
          <p:sp>
            <p:nvSpPr>
              <p:cNvPr id="27" name="Oval 26">
                <a:extLst>
                  <a:ext uri="{FF2B5EF4-FFF2-40B4-BE49-F238E27FC236}">
                    <a16:creationId xmlns:a16="http://schemas.microsoft.com/office/drawing/2014/main" id="{60F5EC2C-6F9A-C71C-E0FD-8066437D4122}"/>
                  </a:ext>
                </a:extLst>
              </p:cNvPr>
              <p:cNvSpPr/>
              <p:nvPr/>
            </p:nvSpPr>
            <p:spPr>
              <a:xfrm>
                <a:off x="8563603" y="3094893"/>
                <a:ext cx="234409" cy="231112"/>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9" name="Straight Connector 48">
                <a:extLst>
                  <a:ext uri="{FF2B5EF4-FFF2-40B4-BE49-F238E27FC236}">
                    <a16:creationId xmlns:a16="http://schemas.microsoft.com/office/drawing/2014/main" id="{E1155D6F-06DD-48DF-5BBA-99BD11795B03}"/>
                  </a:ext>
                </a:extLst>
              </p:cNvPr>
              <p:cNvCxnSpPr>
                <a:cxnSpLocks/>
              </p:cNvCxnSpPr>
              <p:nvPr/>
            </p:nvCxnSpPr>
            <p:spPr>
              <a:xfrm flipV="1">
                <a:off x="8804274" y="3210449"/>
                <a:ext cx="2816645" cy="67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5" name="Group 54">
              <a:extLst>
                <a:ext uri="{FF2B5EF4-FFF2-40B4-BE49-F238E27FC236}">
                  <a16:creationId xmlns:a16="http://schemas.microsoft.com/office/drawing/2014/main" id="{A682A116-7EF2-C0B4-66C3-701774EB58E6}"/>
                </a:ext>
              </a:extLst>
            </p:cNvPr>
            <p:cNvGrpSpPr/>
            <p:nvPr/>
          </p:nvGrpSpPr>
          <p:grpSpPr>
            <a:xfrm>
              <a:off x="8563602" y="4245454"/>
              <a:ext cx="3057317" cy="231112"/>
              <a:chOff x="8563602" y="4245454"/>
              <a:chExt cx="3057317" cy="231112"/>
            </a:xfrm>
          </p:grpSpPr>
          <p:sp>
            <p:nvSpPr>
              <p:cNvPr id="28" name="Oval 27">
                <a:extLst>
                  <a:ext uri="{FF2B5EF4-FFF2-40B4-BE49-F238E27FC236}">
                    <a16:creationId xmlns:a16="http://schemas.microsoft.com/office/drawing/2014/main" id="{09C770CD-2546-2D53-4567-8D4DB2E92870}"/>
                  </a:ext>
                </a:extLst>
              </p:cNvPr>
              <p:cNvSpPr/>
              <p:nvPr/>
            </p:nvSpPr>
            <p:spPr>
              <a:xfrm>
                <a:off x="8563602" y="4245454"/>
                <a:ext cx="234409" cy="231112"/>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2" name="Straight Connector 51">
                <a:extLst>
                  <a:ext uri="{FF2B5EF4-FFF2-40B4-BE49-F238E27FC236}">
                    <a16:creationId xmlns:a16="http://schemas.microsoft.com/office/drawing/2014/main" id="{58BF7E44-5F53-FCDF-73C3-370B74F47C80}"/>
                  </a:ext>
                </a:extLst>
              </p:cNvPr>
              <p:cNvCxnSpPr>
                <a:cxnSpLocks/>
              </p:cNvCxnSpPr>
              <p:nvPr/>
            </p:nvCxnSpPr>
            <p:spPr>
              <a:xfrm flipV="1">
                <a:off x="8804274" y="4364826"/>
                <a:ext cx="2816645" cy="67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56" name="Group 55">
              <a:extLst>
                <a:ext uri="{FF2B5EF4-FFF2-40B4-BE49-F238E27FC236}">
                  <a16:creationId xmlns:a16="http://schemas.microsoft.com/office/drawing/2014/main" id="{A0DF20D0-4299-6535-BC70-E7E973A4F532}"/>
                </a:ext>
              </a:extLst>
            </p:cNvPr>
            <p:cNvGrpSpPr/>
            <p:nvPr/>
          </p:nvGrpSpPr>
          <p:grpSpPr>
            <a:xfrm>
              <a:off x="8563601" y="5396015"/>
              <a:ext cx="3057317" cy="231112"/>
              <a:chOff x="8563601" y="5396015"/>
              <a:chExt cx="3057317" cy="231112"/>
            </a:xfrm>
          </p:grpSpPr>
          <p:sp>
            <p:nvSpPr>
              <p:cNvPr id="29" name="Oval 28">
                <a:extLst>
                  <a:ext uri="{FF2B5EF4-FFF2-40B4-BE49-F238E27FC236}">
                    <a16:creationId xmlns:a16="http://schemas.microsoft.com/office/drawing/2014/main" id="{9B8F7F56-88A4-2794-D58C-D017EDB00681}"/>
                  </a:ext>
                </a:extLst>
              </p:cNvPr>
              <p:cNvSpPr/>
              <p:nvPr/>
            </p:nvSpPr>
            <p:spPr>
              <a:xfrm>
                <a:off x="8563601" y="5396015"/>
                <a:ext cx="234409" cy="231112"/>
              </a:xfrm>
              <a:prstGeom prst="ellipse">
                <a:avLst/>
              </a:prstGeom>
              <a:noFill/>
              <a:ln w="127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cxnSp>
            <p:nvCxnSpPr>
              <p:cNvPr id="53" name="Straight Connector 52">
                <a:extLst>
                  <a:ext uri="{FF2B5EF4-FFF2-40B4-BE49-F238E27FC236}">
                    <a16:creationId xmlns:a16="http://schemas.microsoft.com/office/drawing/2014/main" id="{DD06E5CC-9D3C-BA9A-2EDC-0759AA0DB754}"/>
                  </a:ext>
                </a:extLst>
              </p:cNvPr>
              <p:cNvCxnSpPr>
                <a:cxnSpLocks/>
              </p:cNvCxnSpPr>
              <p:nvPr/>
            </p:nvCxnSpPr>
            <p:spPr>
              <a:xfrm flipV="1">
                <a:off x="8804273" y="5519203"/>
                <a:ext cx="2816645" cy="67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3" name="Rectangle 32">
              <a:extLst>
                <a:ext uri="{FF2B5EF4-FFF2-40B4-BE49-F238E27FC236}">
                  <a16:creationId xmlns:a16="http://schemas.microsoft.com/office/drawing/2014/main" id="{431B9950-846C-4D9E-28BE-2328D8339B5E}"/>
                </a:ext>
              </a:extLst>
            </p:cNvPr>
            <p:cNvSpPr/>
            <p:nvPr/>
          </p:nvSpPr>
          <p:spPr>
            <a:xfrm>
              <a:off x="8958105" y="2692958"/>
              <a:ext cx="1311310" cy="104853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Rectangle 33">
              <a:extLst>
                <a:ext uri="{FF2B5EF4-FFF2-40B4-BE49-F238E27FC236}">
                  <a16:creationId xmlns:a16="http://schemas.microsoft.com/office/drawing/2014/main" id="{81488305-0E8C-BF24-0F35-46CB12041485}"/>
                </a:ext>
              </a:extLst>
            </p:cNvPr>
            <p:cNvSpPr/>
            <p:nvPr/>
          </p:nvSpPr>
          <p:spPr>
            <a:xfrm>
              <a:off x="10421815" y="3836740"/>
              <a:ext cx="1311310" cy="1048539"/>
            </a:xfrm>
            <a:prstGeom prst="rect">
              <a:avLst/>
            </a:prstGeom>
            <a:solidFill>
              <a:schemeClr val="accent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71DAFDE2-ED53-2DF6-C3C4-0990130F6212}"/>
                </a:ext>
              </a:extLst>
            </p:cNvPr>
            <p:cNvSpPr/>
            <p:nvPr/>
          </p:nvSpPr>
          <p:spPr>
            <a:xfrm>
              <a:off x="10421815" y="2692957"/>
              <a:ext cx="1311310" cy="1048539"/>
            </a:xfrm>
            <a:prstGeom prst="rect">
              <a:avLst/>
            </a:prstGeom>
            <a:solidFill>
              <a:schemeClr val="accent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057A1629-DC29-556B-7713-BF98A801519C}"/>
                </a:ext>
              </a:extLst>
            </p:cNvPr>
            <p:cNvSpPr/>
            <p:nvPr/>
          </p:nvSpPr>
          <p:spPr>
            <a:xfrm>
              <a:off x="8958105" y="4987301"/>
              <a:ext cx="1311310" cy="1048539"/>
            </a:xfrm>
            <a:prstGeom prst="rect">
              <a:avLst/>
            </a:prstGeom>
            <a:solidFill>
              <a:schemeClr val="accent6"/>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2C2B2B45-0A69-DB9E-A160-B19CCA594202}"/>
                </a:ext>
              </a:extLst>
            </p:cNvPr>
            <p:cNvSpPr/>
            <p:nvPr/>
          </p:nvSpPr>
          <p:spPr>
            <a:xfrm>
              <a:off x="8964925" y="3836740"/>
              <a:ext cx="1311310" cy="104853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4F9D45A5-379D-CDC6-0839-0C8A2B68B305}"/>
                </a:ext>
              </a:extLst>
            </p:cNvPr>
            <p:cNvSpPr/>
            <p:nvPr/>
          </p:nvSpPr>
          <p:spPr>
            <a:xfrm>
              <a:off x="10416555" y="4987301"/>
              <a:ext cx="1311310" cy="1048539"/>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TextBox 38">
              <a:extLst>
                <a:ext uri="{FF2B5EF4-FFF2-40B4-BE49-F238E27FC236}">
                  <a16:creationId xmlns:a16="http://schemas.microsoft.com/office/drawing/2014/main" id="{D24EA227-82DF-A2C7-514D-492C1CDA6FA1}"/>
                </a:ext>
              </a:extLst>
            </p:cNvPr>
            <p:cNvSpPr txBox="1"/>
            <p:nvPr/>
          </p:nvSpPr>
          <p:spPr>
            <a:xfrm>
              <a:off x="8964926" y="2254650"/>
              <a:ext cx="1304490" cy="307777"/>
            </a:xfrm>
            <a:prstGeom prst="rect">
              <a:avLst/>
            </a:prstGeom>
            <a:noFill/>
          </p:spPr>
          <p:txBody>
            <a:bodyPr wrap="square">
              <a:spAutoFit/>
            </a:bodyPr>
            <a:lstStyle/>
            <a:p>
              <a:pPr algn="ctr" rtl="0"/>
              <a:r>
                <a:rPr lang="en-US" sz="1400" dirty="0">
                  <a:latin typeface="Lato" panose="020F0502020204030203" pitchFamily="34" charset="0"/>
                </a:rPr>
                <a:t>2023</a:t>
              </a:r>
            </a:p>
          </p:txBody>
        </p:sp>
        <p:sp>
          <p:nvSpPr>
            <p:cNvPr id="40" name="TextBox 39">
              <a:extLst>
                <a:ext uri="{FF2B5EF4-FFF2-40B4-BE49-F238E27FC236}">
                  <a16:creationId xmlns:a16="http://schemas.microsoft.com/office/drawing/2014/main" id="{BA7C813A-B9AE-FE46-931B-C63E4DDDB5A0}"/>
                </a:ext>
              </a:extLst>
            </p:cNvPr>
            <p:cNvSpPr txBox="1"/>
            <p:nvPr/>
          </p:nvSpPr>
          <p:spPr>
            <a:xfrm>
              <a:off x="10423375" y="2278350"/>
              <a:ext cx="1304490" cy="307777"/>
            </a:xfrm>
            <a:prstGeom prst="rect">
              <a:avLst/>
            </a:prstGeom>
            <a:noFill/>
          </p:spPr>
          <p:txBody>
            <a:bodyPr wrap="square">
              <a:spAutoFit/>
            </a:bodyPr>
            <a:lstStyle/>
            <a:p>
              <a:pPr algn="ctr" rtl="0"/>
              <a:r>
                <a:rPr lang="en-US" sz="1400" dirty="0">
                  <a:latin typeface="Lato" panose="020F0502020204030203" pitchFamily="34" charset="0"/>
                </a:rPr>
                <a:t>2024</a:t>
              </a:r>
            </a:p>
          </p:txBody>
        </p:sp>
        <p:sp>
          <p:nvSpPr>
            <p:cNvPr id="41" name="TextBox 40">
              <a:extLst>
                <a:ext uri="{FF2B5EF4-FFF2-40B4-BE49-F238E27FC236}">
                  <a16:creationId xmlns:a16="http://schemas.microsoft.com/office/drawing/2014/main" id="{0EE6CE92-7EEE-D5A6-34AE-0F5636E57F72}"/>
                </a:ext>
              </a:extLst>
            </p:cNvPr>
            <p:cNvSpPr txBox="1"/>
            <p:nvPr/>
          </p:nvSpPr>
          <p:spPr>
            <a:xfrm>
              <a:off x="8958105" y="2991746"/>
              <a:ext cx="1304490" cy="461665"/>
            </a:xfrm>
            <a:prstGeom prst="rect">
              <a:avLst/>
            </a:prstGeom>
            <a:noFill/>
          </p:spPr>
          <p:txBody>
            <a:bodyPr wrap="square">
              <a:spAutoFit/>
            </a:bodyPr>
            <a:lstStyle/>
            <a:p>
              <a:pPr algn="ctr" rtl="0"/>
              <a:r>
                <a:rPr lang="en-US" sz="1200" b="1" dirty="0">
                  <a:solidFill>
                    <a:schemeClr val="bg1"/>
                  </a:solidFill>
                  <a:latin typeface="Lato" panose="020F0502020204030203" pitchFamily="34" charset="0"/>
                </a:rPr>
                <a:t>New customer</a:t>
              </a:r>
            </a:p>
            <a:p>
              <a:pPr algn="ctr" rtl="0"/>
              <a:r>
                <a:rPr lang="en-US" sz="1200" b="1" dirty="0">
                  <a:solidFill>
                    <a:schemeClr val="bg1"/>
                  </a:solidFill>
                  <a:latin typeface="Lato" panose="020F0502020204030203" pitchFamily="34" charset="0"/>
                </a:rPr>
                <a:t>acquisition</a:t>
              </a:r>
            </a:p>
          </p:txBody>
        </p:sp>
        <p:sp>
          <p:nvSpPr>
            <p:cNvPr id="42" name="TextBox 41">
              <a:extLst>
                <a:ext uri="{FF2B5EF4-FFF2-40B4-BE49-F238E27FC236}">
                  <a16:creationId xmlns:a16="http://schemas.microsoft.com/office/drawing/2014/main" id="{E98CA89B-881A-92F2-C294-59D20074A55A}"/>
                </a:ext>
              </a:extLst>
            </p:cNvPr>
            <p:cNvSpPr txBox="1"/>
            <p:nvPr/>
          </p:nvSpPr>
          <p:spPr>
            <a:xfrm>
              <a:off x="10421579" y="2998501"/>
              <a:ext cx="1304490" cy="461665"/>
            </a:xfrm>
            <a:prstGeom prst="rect">
              <a:avLst/>
            </a:prstGeom>
            <a:noFill/>
          </p:spPr>
          <p:txBody>
            <a:bodyPr wrap="square">
              <a:spAutoFit/>
            </a:bodyPr>
            <a:lstStyle/>
            <a:p>
              <a:pPr algn="ctr" rtl="0"/>
              <a:r>
                <a:rPr lang="en-US" sz="1200" b="1" dirty="0">
                  <a:solidFill>
                    <a:schemeClr val="bg1"/>
                  </a:solidFill>
                  <a:latin typeface="Lato" panose="020F0502020204030203" pitchFamily="34" charset="0"/>
                </a:rPr>
                <a:t>Deposit </a:t>
              </a:r>
              <a:br>
                <a:rPr lang="en-US" sz="1200" b="1" dirty="0">
                  <a:solidFill>
                    <a:schemeClr val="bg1"/>
                  </a:solidFill>
                  <a:latin typeface="Lato" panose="020F0502020204030203" pitchFamily="34" charset="0"/>
                </a:rPr>
              </a:br>
              <a:r>
                <a:rPr lang="en-US" sz="1200" b="1" dirty="0">
                  <a:solidFill>
                    <a:schemeClr val="bg1"/>
                  </a:solidFill>
                  <a:latin typeface="Lato" panose="020F0502020204030203" pitchFamily="34" charset="0"/>
                </a:rPr>
                <a:t>growth</a:t>
              </a:r>
            </a:p>
          </p:txBody>
        </p:sp>
        <p:sp>
          <p:nvSpPr>
            <p:cNvPr id="43" name="TextBox 42">
              <a:extLst>
                <a:ext uri="{FF2B5EF4-FFF2-40B4-BE49-F238E27FC236}">
                  <a16:creationId xmlns:a16="http://schemas.microsoft.com/office/drawing/2014/main" id="{FC7DF6C8-5001-3BD8-1ECE-22BD6D37D2F5}"/>
                </a:ext>
              </a:extLst>
            </p:cNvPr>
            <p:cNvSpPr txBox="1"/>
            <p:nvPr/>
          </p:nvSpPr>
          <p:spPr>
            <a:xfrm>
              <a:off x="8963076" y="4041660"/>
              <a:ext cx="1304490" cy="646331"/>
            </a:xfrm>
            <a:prstGeom prst="rect">
              <a:avLst/>
            </a:prstGeom>
            <a:noFill/>
          </p:spPr>
          <p:txBody>
            <a:bodyPr wrap="square">
              <a:spAutoFit/>
            </a:bodyPr>
            <a:lstStyle/>
            <a:p>
              <a:pPr algn="ctr" rtl="0"/>
              <a:r>
                <a:rPr lang="en-US" sz="1200" b="1" dirty="0">
                  <a:solidFill>
                    <a:schemeClr val="bg1"/>
                  </a:solidFill>
                  <a:latin typeface="Lato" panose="020F0502020204030203" pitchFamily="34" charset="0"/>
                </a:rPr>
                <a:t>Customer </a:t>
              </a:r>
              <a:br>
                <a:rPr lang="en-US" sz="1200" b="1" dirty="0">
                  <a:solidFill>
                    <a:schemeClr val="bg1"/>
                  </a:solidFill>
                  <a:latin typeface="Lato" panose="020F0502020204030203" pitchFamily="34" charset="0"/>
                </a:rPr>
              </a:br>
              <a:r>
                <a:rPr lang="en-US" sz="1200" b="1" dirty="0">
                  <a:solidFill>
                    <a:schemeClr val="bg1"/>
                  </a:solidFill>
                  <a:latin typeface="Lato" panose="020F0502020204030203" pitchFamily="34" charset="0"/>
                </a:rPr>
                <a:t>digital experience</a:t>
              </a:r>
            </a:p>
          </p:txBody>
        </p:sp>
        <p:sp>
          <p:nvSpPr>
            <p:cNvPr id="45" name="TextBox 44">
              <a:extLst>
                <a:ext uri="{FF2B5EF4-FFF2-40B4-BE49-F238E27FC236}">
                  <a16:creationId xmlns:a16="http://schemas.microsoft.com/office/drawing/2014/main" id="{EFC88DD6-45E2-1D45-07E5-EFCE70546DD2}"/>
                </a:ext>
              </a:extLst>
            </p:cNvPr>
            <p:cNvSpPr txBox="1"/>
            <p:nvPr/>
          </p:nvSpPr>
          <p:spPr>
            <a:xfrm>
              <a:off x="10419965" y="4146102"/>
              <a:ext cx="1304490" cy="461665"/>
            </a:xfrm>
            <a:prstGeom prst="rect">
              <a:avLst/>
            </a:prstGeom>
            <a:noFill/>
          </p:spPr>
          <p:txBody>
            <a:bodyPr wrap="square">
              <a:spAutoFit/>
            </a:bodyPr>
            <a:lstStyle/>
            <a:p>
              <a:pPr algn="ctr" rtl="0"/>
              <a:r>
                <a:rPr lang="en-US" sz="1200" b="1" dirty="0">
                  <a:solidFill>
                    <a:schemeClr val="bg1"/>
                  </a:solidFill>
                  <a:latin typeface="Lato" panose="020F0502020204030203" pitchFamily="34" charset="0"/>
                </a:rPr>
                <a:t>New customer</a:t>
              </a:r>
            </a:p>
            <a:p>
              <a:pPr algn="ctr" rtl="0"/>
              <a:r>
                <a:rPr lang="en-US" sz="1200" b="1" dirty="0">
                  <a:solidFill>
                    <a:schemeClr val="bg1"/>
                  </a:solidFill>
                  <a:latin typeface="Lato" panose="020F0502020204030203" pitchFamily="34" charset="0"/>
                </a:rPr>
                <a:t>acquisition</a:t>
              </a:r>
            </a:p>
          </p:txBody>
        </p:sp>
        <p:sp>
          <p:nvSpPr>
            <p:cNvPr id="46" name="TextBox 45">
              <a:extLst>
                <a:ext uri="{FF2B5EF4-FFF2-40B4-BE49-F238E27FC236}">
                  <a16:creationId xmlns:a16="http://schemas.microsoft.com/office/drawing/2014/main" id="{1A0C465E-FAD4-6830-2E76-D940F31D1141}"/>
                </a:ext>
              </a:extLst>
            </p:cNvPr>
            <p:cNvSpPr txBox="1"/>
            <p:nvPr/>
          </p:nvSpPr>
          <p:spPr>
            <a:xfrm>
              <a:off x="8966949" y="5114216"/>
              <a:ext cx="1304490" cy="830997"/>
            </a:xfrm>
            <a:prstGeom prst="rect">
              <a:avLst/>
            </a:prstGeom>
            <a:noFill/>
          </p:spPr>
          <p:txBody>
            <a:bodyPr wrap="square">
              <a:spAutoFit/>
            </a:bodyPr>
            <a:lstStyle/>
            <a:p>
              <a:pPr algn="ctr" rtl="0"/>
              <a:r>
                <a:rPr lang="en-US" sz="1200" b="1" dirty="0">
                  <a:solidFill>
                    <a:schemeClr val="bg1"/>
                  </a:solidFill>
                  <a:latin typeface="Lato" panose="020F0502020204030203" pitchFamily="34" charset="0"/>
                </a:rPr>
                <a:t>New customer</a:t>
              </a:r>
            </a:p>
            <a:p>
              <a:pPr algn="ctr" rtl="0"/>
              <a:r>
                <a:rPr lang="en-US" sz="1200" b="1" dirty="0">
                  <a:solidFill>
                    <a:schemeClr val="bg1"/>
                  </a:solidFill>
                  <a:latin typeface="Lato" panose="020F0502020204030203" pitchFamily="34" charset="0"/>
                </a:rPr>
                <a:t>Acquiring and retaining top talent</a:t>
              </a:r>
            </a:p>
          </p:txBody>
        </p:sp>
        <p:sp>
          <p:nvSpPr>
            <p:cNvPr id="47" name="TextBox 46">
              <a:extLst>
                <a:ext uri="{FF2B5EF4-FFF2-40B4-BE49-F238E27FC236}">
                  <a16:creationId xmlns:a16="http://schemas.microsoft.com/office/drawing/2014/main" id="{D59CA9EE-0817-F35B-0A23-5C558E13FD0F}"/>
                </a:ext>
              </a:extLst>
            </p:cNvPr>
            <p:cNvSpPr txBox="1"/>
            <p:nvPr/>
          </p:nvSpPr>
          <p:spPr>
            <a:xfrm>
              <a:off x="10421579" y="5211348"/>
              <a:ext cx="1304490" cy="646331"/>
            </a:xfrm>
            <a:prstGeom prst="rect">
              <a:avLst/>
            </a:prstGeom>
            <a:noFill/>
          </p:spPr>
          <p:txBody>
            <a:bodyPr wrap="square">
              <a:spAutoFit/>
            </a:bodyPr>
            <a:lstStyle/>
            <a:p>
              <a:pPr algn="ctr" rtl="0"/>
              <a:r>
                <a:rPr lang="en-US" sz="1200" b="1" dirty="0">
                  <a:solidFill>
                    <a:schemeClr val="bg1"/>
                  </a:solidFill>
                  <a:latin typeface="Lato" panose="020F0502020204030203" pitchFamily="34" charset="0"/>
                </a:rPr>
                <a:t>Customer </a:t>
              </a:r>
              <a:br>
                <a:rPr lang="en-US" sz="1200" b="1" dirty="0">
                  <a:solidFill>
                    <a:schemeClr val="bg1"/>
                  </a:solidFill>
                  <a:latin typeface="Lato" panose="020F0502020204030203" pitchFamily="34" charset="0"/>
                </a:rPr>
              </a:br>
              <a:r>
                <a:rPr lang="en-US" sz="1200" b="1" dirty="0">
                  <a:solidFill>
                    <a:schemeClr val="bg1"/>
                  </a:solidFill>
                  <a:latin typeface="Lato" panose="020F0502020204030203" pitchFamily="34" charset="0"/>
                </a:rPr>
                <a:t>digital experience</a:t>
              </a:r>
            </a:p>
          </p:txBody>
        </p:sp>
        <p:sp>
          <p:nvSpPr>
            <p:cNvPr id="57" name="TextBox 56">
              <a:extLst>
                <a:ext uri="{FF2B5EF4-FFF2-40B4-BE49-F238E27FC236}">
                  <a16:creationId xmlns:a16="http://schemas.microsoft.com/office/drawing/2014/main" id="{1E463077-597B-12B1-78E6-58ADB9645143}"/>
                </a:ext>
              </a:extLst>
            </p:cNvPr>
            <p:cNvSpPr txBox="1"/>
            <p:nvPr/>
          </p:nvSpPr>
          <p:spPr>
            <a:xfrm>
              <a:off x="8542264" y="3071950"/>
              <a:ext cx="277082" cy="276999"/>
            </a:xfrm>
            <a:prstGeom prst="rect">
              <a:avLst/>
            </a:prstGeom>
            <a:noFill/>
          </p:spPr>
          <p:txBody>
            <a:bodyPr wrap="square">
              <a:spAutoFit/>
            </a:bodyPr>
            <a:lstStyle/>
            <a:p>
              <a:pPr algn="ctr" rtl="0"/>
              <a:r>
                <a:rPr lang="en-US" sz="1200" dirty="0">
                  <a:latin typeface="Lato" panose="020F0502020204030203" pitchFamily="34" charset="0"/>
                </a:rPr>
                <a:t>1</a:t>
              </a:r>
            </a:p>
          </p:txBody>
        </p:sp>
        <p:sp>
          <p:nvSpPr>
            <p:cNvPr id="58" name="TextBox 57">
              <a:extLst>
                <a:ext uri="{FF2B5EF4-FFF2-40B4-BE49-F238E27FC236}">
                  <a16:creationId xmlns:a16="http://schemas.microsoft.com/office/drawing/2014/main" id="{14005462-F10E-A31E-450F-29E34685542A}"/>
                </a:ext>
              </a:extLst>
            </p:cNvPr>
            <p:cNvSpPr txBox="1"/>
            <p:nvPr/>
          </p:nvSpPr>
          <p:spPr>
            <a:xfrm>
              <a:off x="8542264" y="4225383"/>
              <a:ext cx="277082" cy="276999"/>
            </a:xfrm>
            <a:prstGeom prst="rect">
              <a:avLst/>
            </a:prstGeom>
            <a:noFill/>
          </p:spPr>
          <p:txBody>
            <a:bodyPr wrap="square">
              <a:spAutoFit/>
            </a:bodyPr>
            <a:lstStyle/>
            <a:p>
              <a:pPr algn="ctr" rtl="0"/>
              <a:r>
                <a:rPr lang="en-US" sz="1200" dirty="0">
                  <a:latin typeface="Lato" panose="020F0502020204030203" pitchFamily="34" charset="0"/>
                </a:rPr>
                <a:t>2</a:t>
              </a:r>
            </a:p>
          </p:txBody>
        </p:sp>
        <p:sp>
          <p:nvSpPr>
            <p:cNvPr id="59" name="TextBox 58">
              <a:extLst>
                <a:ext uri="{FF2B5EF4-FFF2-40B4-BE49-F238E27FC236}">
                  <a16:creationId xmlns:a16="http://schemas.microsoft.com/office/drawing/2014/main" id="{80FD0CC0-87F4-F428-5B85-37B8387DE89A}"/>
                </a:ext>
              </a:extLst>
            </p:cNvPr>
            <p:cNvSpPr txBox="1"/>
            <p:nvPr/>
          </p:nvSpPr>
          <p:spPr>
            <a:xfrm>
              <a:off x="8542264" y="5370895"/>
              <a:ext cx="277082" cy="276999"/>
            </a:xfrm>
            <a:prstGeom prst="rect">
              <a:avLst/>
            </a:prstGeom>
            <a:noFill/>
          </p:spPr>
          <p:txBody>
            <a:bodyPr wrap="square">
              <a:spAutoFit/>
            </a:bodyPr>
            <a:lstStyle/>
            <a:p>
              <a:pPr algn="ctr" rtl="0"/>
              <a:r>
                <a:rPr lang="en-US" sz="1200" dirty="0">
                  <a:latin typeface="Lato" panose="020F0502020204030203" pitchFamily="34" charset="0"/>
                </a:rPr>
                <a:t>3</a:t>
              </a:r>
            </a:p>
          </p:txBody>
        </p:sp>
      </p:grpSp>
      <p:sp>
        <p:nvSpPr>
          <p:cNvPr id="61" name="Rectangle 60">
            <a:extLst>
              <a:ext uri="{FF2B5EF4-FFF2-40B4-BE49-F238E27FC236}">
                <a16:creationId xmlns:a16="http://schemas.microsoft.com/office/drawing/2014/main" id="{11DAFC1C-4D1C-4AD2-F76D-09757AFFF72A}"/>
              </a:ext>
            </a:extLst>
          </p:cNvPr>
          <p:cNvSpPr/>
          <p:nvPr/>
        </p:nvSpPr>
        <p:spPr>
          <a:xfrm>
            <a:off x="245051" y="2675132"/>
            <a:ext cx="7884792" cy="633048"/>
          </a:xfrm>
          <a:prstGeom prst="rect">
            <a:avLst/>
          </a:prstGeom>
          <a:noFill/>
          <a:ln w="41275">
            <a:solidFill>
              <a:schemeClr val="accent2"/>
            </a:solid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dirty="0">
              <a:latin typeface="Lato" panose="020F0502020204030203" pitchFamily="34" charset="0"/>
            </a:endParaRPr>
          </a:p>
        </p:txBody>
      </p:sp>
    </p:spTree>
    <p:extLst>
      <p:ext uri="{BB962C8B-B14F-4D97-AF65-F5344CB8AC3E}">
        <p14:creationId xmlns:p14="http://schemas.microsoft.com/office/powerpoint/2010/main" val="34870130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1">
          <a:extLst>
            <a:ext uri="{FF2B5EF4-FFF2-40B4-BE49-F238E27FC236}">
              <a16:creationId xmlns:a16="http://schemas.microsoft.com/office/drawing/2014/main" id="{D0B38FE4-0209-C6CB-824B-7BB96E1BD17E}"/>
            </a:ext>
          </a:extLst>
        </p:cNvPr>
        <p:cNvGrpSpPr/>
        <p:nvPr/>
      </p:nvGrpSpPr>
      <p:grpSpPr>
        <a:xfrm>
          <a:off x="0" y="0"/>
          <a:ext cx="0" cy="0"/>
          <a:chOff x="0" y="0"/>
          <a:chExt cx="0" cy="0"/>
        </a:xfrm>
      </p:grpSpPr>
      <p:sp>
        <p:nvSpPr>
          <p:cNvPr id="652" name="Google Shape;652;g306e469486a_0_1">
            <a:extLst>
              <a:ext uri="{FF2B5EF4-FFF2-40B4-BE49-F238E27FC236}">
                <a16:creationId xmlns:a16="http://schemas.microsoft.com/office/drawing/2014/main" id="{212FAF33-84C3-BBFF-A276-4B521FF7BC51}"/>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696970"/>
              </a:buClr>
              <a:buSzPts val="1800"/>
              <a:buFont typeface="Arial"/>
              <a:buNone/>
            </a:pPr>
            <a:r>
              <a:rPr lang="en-US" dirty="0">
                <a:solidFill>
                  <a:srgbClr val="00B0F0"/>
                </a:solidFill>
              </a:rPr>
              <a:t>Branches vs ?</a:t>
            </a:r>
            <a:endParaRPr dirty="0">
              <a:solidFill>
                <a:srgbClr val="00B0F0"/>
              </a:solidFill>
            </a:endParaRPr>
          </a:p>
        </p:txBody>
      </p:sp>
      <p:sp>
        <p:nvSpPr>
          <p:cNvPr id="654" name="Google Shape;654;g306e469486a_0_1">
            <a:extLst>
              <a:ext uri="{FF2B5EF4-FFF2-40B4-BE49-F238E27FC236}">
                <a16:creationId xmlns:a16="http://schemas.microsoft.com/office/drawing/2014/main" id="{96CB6318-9C95-3D4D-7909-E3787FFAA024}"/>
              </a:ext>
            </a:extLst>
          </p:cNvPr>
          <p:cNvSpPr txBox="1">
            <a:spLocks noGrp="1"/>
          </p:cNvSpPr>
          <p:nvPr>
            <p:ph type="dt" idx="10"/>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Confidential</a:t>
            </a:r>
            <a:endParaRPr dirty="0"/>
          </a:p>
        </p:txBody>
      </p:sp>
      <p:sp>
        <p:nvSpPr>
          <p:cNvPr id="6" name="TextBox 5">
            <a:extLst>
              <a:ext uri="{FF2B5EF4-FFF2-40B4-BE49-F238E27FC236}">
                <a16:creationId xmlns:a16="http://schemas.microsoft.com/office/drawing/2014/main" id="{C58BF7BD-45DD-4FA6-77CC-FADB7755E1FA}"/>
              </a:ext>
            </a:extLst>
          </p:cNvPr>
          <p:cNvSpPr txBox="1"/>
          <p:nvPr/>
        </p:nvSpPr>
        <p:spPr>
          <a:xfrm>
            <a:off x="3466967" y="5913047"/>
            <a:ext cx="8311978" cy="307777"/>
          </a:xfrm>
          <a:prstGeom prst="rect">
            <a:avLst/>
          </a:prstGeom>
          <a:noFill/>
        </p:spPr>
        <p:txBody>
          <a:bodyPr wrap="square">
            <a:spAutoFit/>
          </a:bodyPr>
          <a:lstStyle/>
          <a:p>
            <a:r>
              <a:rPr lang="en-US" sz="1100" u="none" strike="noStrike" dirty="0" err="1">
                <a:solidFill>
                  <a:schemeClr val="tx1"/>
                </a:solidFill>
                <a:effectLst/>
                <a:latin typeface="Lato" panose="020F0502020204030203" pitchFamily="34" charset="0"/>
              </a:rPr>
              <a:t>Apiture</a:t>
            </a:r>
            <a:r>
              <a:rPr lang="en-US" sz="1100" u="none" strike="noStrike" dirty="0">
                <a:solidFill>
                  <a:schemeClr val="tx1"/>
                </a:solidFill>
                <a:effectLst/>
                <a:latin typeface="Lato" panose="020F0502020204030203" pitchFamily="34" charset="0"/>
              </a:rPr>
              <a:t>:  </a:t>
            </a:r>
            <a:r>
              <a:rPr lang="en-US" sz="1400" dirty="0">
                <a:solidFill>
                  <a:schemeClr val="tx1"/>
                </a:solidFill>
                <a:effectLst/>
                <a:latin typeface="Lato" panose="020F0502020204030203" pitchFamily="34" charset="0"/>
              </a:rPr>
              <a:t>Battling the Big 4 Banks: Strategies for Community Institutions to Win Across Generations</a:t>
            </a:r>
          </a:p>
        </p:txBody>
      </p:sp>
      <p:sp>
        <p:nvSpPr>
          <p:cNvPr id="2" name="Footer Placeholder 1">
            <a:extLst>
              <a:ext uri="{FF2B5EF4-FFF2-40B4-BE49-F238E27FC236}">
                <a16:creationId xmlns:a16="http://schemas.microsoft.com/office/drawing/2014/main" id="{57AD906B-8A12-0C6E-DE97-FA55779EA55E}"/>
              </a:ext>
            </a:extLst>
          </p:cNvPr>
          <p:cNvSpPr>
            <a:spLocks noGrp="1"/>
          </p:cNvSpPr>
          <p:nvPr>
            <p:ph type="ftr" sz="quarter" idx="11"/>
          </p:nvPr>
        </p:nvSpPr>
        <p:spPr/>
        <p:txBody>
          <a:bodyPr/>
          <a:lstStyle/>
          <a:p>
            <a:r>
              <a:rPr lang="en-US"/>
              <a:t>info.plinqit.com</a:t>
            </a:r>
            <a:endParaRPr lang="en-US" dirty="0"/>
          </a:p>
        </p:txBody>
      </p:sp>
      <p:sp>
        <p:nvSpPr>
          <p:cNvPr id="5" name="Slide Number Placeholder 4">
            <a:extLst>
              <a:ext uri="{FF2B5EF4-FFF2-40B4-BE49-F238E27FC236}">
                <a16:creationId xmlns:a16="http://schemas.microsoft.com/office/drawing/2014/main" id="{DD2B5E7C-2D41-A4DF-280E-21A5C4873921}"/>
              </a:ext>
            </a:extLst>
          </p:cNvPr>
          <p:cNvSpPr>
            <a:spLocks noGrp="1"/>
          </p:cNvSpPr>
          <p:nvPr>
            <p:ph type="sldNum" sz="quarter" idx="12"/>
          </p:nvPr>
        </p:nvSpPr>
        <p:spPr/>
        <p:txBody>
          <a:bodyPr/>
          <a:lstStyle/>
          <a:p>
            <a:fld id="{0260EADA-D2F2-E749-B40B-65F4C48B3F47}" type="slidenum">
              <a:rPr lang="en-US" smtClean="0"/>
              <a:pPr/>
              <a:t>3</a:t>
            </a:fld>
            <a:endParaRPr lang="en-US" dirty="0"/>
          </a:p>
        </p:txBody>
      </p:sp>
      <p:sp>
        <p:nvSpPr>
          <p:cNvPr id="13" name="Text Placeholder 17">
            <a:extLst>
              <a:ext uri="{FF2B5EF4-FFF2-40B4-BE49-F238E27FC236}">
                <a16:creationId xmlns:a16="http://schemas.microsoft.com/office/drawing/2014/main" id="{19FB69F1-1186-7166-59BE-BFB435672EBB}"/>
              </a:ext>
            </a:extLst>
          </p:cNvPr>
          <p:cNvSpPr txBox="1">
            <a:spLocks/>
          </p:cNvSpPr>
          <p:nvPr/>
        </p:nvSpPr>
        <p:spPr>
          <a:xfrm>
            <a:off x="959553" y="4254212"/>
            <a:ext cx="7772400" cy="533400"/>
          </a:xfrm>
          <a:prstGeom prst="rect">
            <a:avLst/>
          </a:prstGeom>
        </p:spPr>
        <p:txBody>
          <a:bodyPr vert="horz" lIns="91440" tIns="45720" rIns="91440" bIns="45720" rtlCol="0" anchor="ctr"/>
          <a:lstStyle>
            <a:defPPr>
              <a:defRPr lang="en-US"/>
            </a:defPPr>
            <a:lvl1pPr marL="0" indent="0" algn="r" defTabSz="914400" rtl="0" eaLnBrk="1" latinLnBrk="0" hangingPunct="1">
              <a:buNone/>
              <a:defRPr sz="1200" b="0" i="0" kern="1200">
                <a:solidFill>
                  <a:schemeClr val="bg1"/>
                </a:solidFill>
                <a:latin typeface="Lato" panose="020F0502020204030203"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114300" algn="l"/>
            <a:r>
              <a:rPr lang="en-US" sz="2000" b="1" dirty="0">
                <a:latin typeface="Lato" panose="020F0502020204030203" pitchFamily="34" charset="0"/>
                <a:ea typeface="Lato" panose="020F0502020204030203" pitchFamily="34" charset="0"/>
                <a:cs typeface="Lato" panose="020F0502020204030203" pitchFamily="34" charset="0"/>
              </a:rPr>
              <a:t>Questions</a:t>
            </a:r>
          </a:p>
        </p:txBody>
      </p:sp>
      <p:grpSp>
        <p:nvGrpSpPr>
          <p:cNvPr id="38" name="Group 37">
            <a:extLst>
              <a:ext uri="{FF2B5EF4-FFF2-40B4-BE49-F238E27FC236}">
                <a16:creationId xmlns:a16="http://schemas.microsoft.com/office/drawing/2014/main" id="{DE9CB560-11BB-4753-62F6-15770105EDDB}"/>
              </a:ext>
            </a:extLst>
          </p:cNvPr>
          <p:cNvGrpSpPr/>
          <p:nvPr/>
        </p:nvGrpSpPr>
        <p:grpSpPr>
          <a:xfrm>
            <a:off x="224800" y="1480352"/>
            <a:ext cx="11443977" cy="369332"/>
            <a:chOff x="31031" y="1951403"/>
            <a:chExt cx="11443977" cy="369332"/>
          </a:xfrm>
        </p:grpSpPr>
        <p:sp>
          <p:nvSpPr>
            <p:cNvPr id="4" name="TextBox 3">
              <a:extLst>
                <a:ext uri="{FF2B5EF4-FFF2-40B4-BE49-F238E27FC236}">
                  <a16:creationId xmlns:a16="http://schemas.microsoft.com/office/drawing/2014/main" id="{D5F660A2-D0F7-F49A-B2F9-CE36DFE1CCF7}"/>
                </a:ext>
              </a:extLst>
            </p:cNvPr>
            <p:cNvSpPr txBox="1"/>
            <p:nvPr/>
          </p:nvSpPr>
          <p:spPr>
            <a:xfrm>
              <a:off x="31031" y="1951403"/>
              <a:ext cx="11443977" cy="369332"/>
            </a:xfrm>
            <a:prstGeom prst="rect">
              <a:avLst/>
            </a:prstGeom>
            <a:noFill/>
          </p:spPr>
          <p:txBody>
            <a:bodyPr wrap="square">
              <a:spAutoFit/>
            </a:bodyPr>
            <a:lstStyle/>
            <a:p>
              <a:pPr algn="ctr" rtl="0"/>
              <a:r>
                <a:rPr lang="en-US" b="1" dirty="0">
                  <a:latin typeface="Lato" panose="020F0502020204030203" pitchFamily="34" charset="0"/>
                </a:rPr>
                <a:t>“In today’s day and age, I would rather have a financial institution with           than a physical location.”</a:t>
              </a:r>
            </a:p>
          </p:txBody>
        </p:sp>
        <p:cxnSp>
          <p:nvCxnSpPr>
            <p:cNvPr id="21" name="Straight Connector 20">
              <a:extLst>
                <a:ext uri="{FF2B5EF4-FFF2-40B4-BE49-F238E27FC236}">
                  <a16:creationId xmlns:a16="http://schemas.microsoft.com/office/drawing/2014/main" id="{7950D929-F6AD-D956-0693-F177AEE911A0}"/>
                </a:ext>
              </a:extLst>
            </p:cNvPr>
            <p:cNvCxnSpPr/>
            <p:nvPr/>
          </p:nvCxnSpPr>
          <p:spPr>
            <a:xfrm>
              <a:off x="7750561" y="2254633"/>
              <a:ext cx="585216"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37" name="Group 36">
            <a:extLst>
              <a:ext uri="{FF2B5EF4-FFF2-40B4-BE49-F238E27FC236}">
                <a16:creationId xmlns:a16="http://schemas.microsoft.com/office/drawing/2014/main" id="{9F9CBD6A-0B93-684E-ED4C-9A19D71B62A9}"/>
              </a:ext>
            </a:extLst>
          </p:cNvPr>
          <p:cNvGrpSpPr/>
          <p:nvPr/>
        </p:nvGrpSpPr>
        <p:grpSpPr>
          <a:xfrm>
            <a:off x="1067343" y="1933623"/>
            <a:ext cx="10057313" cy="3747464"/>
            <a:chOff x="1734718" y="2077374"/>
            <a:chExt cx="8466383" cy="1994402"/>
          </a:xfrm>
        </p:grpSpPr>
        <p:sp>
          <p:nvSpPr>
            <p:cNvPr id="27" name="Rectangle 26">
              <a:extLst>
                <a:ext uri="{FF2B5EF4-FFF2-40B4-BE49-F238E27FC236}">
                  <a16:creationId xmlns:a16="http://schemas.microsoft.com/office/drawing/2014/main" id="{EF97976C-5E79-4816-2439-3B265C1C45AE}"/>
                </a:ext>
              </a:extLst>
            </p:cNvPr>
            <p:cNvSpPr/>
            <p:nvPr/>
          </p:nvSpPr>
          <p:spPr>
            <a:xfrm>
              <a:off x="5938834" y="2100574"/>
              <a:ext cx="3599801" cy="32316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27">
              <a:extLst>
                <a:ext uri="{FF2B5EF4-FFF2-40B4-BE49-F238E27FC236}">
                  <a16:creationId xmlns:a16="http://schemas.microsoft.com/office/drawing/2014/main" id="{628A1A6D-CF68-76D6-6A1F-8951482D76BE}"/>
                </a:ext>
              </a:extLst>
            </p:cNvPr>
            <p:cNvSpPr/>
            <p:nvPr/>
          </p:nvSpPr>
          <p:spPr>
            <a:xfrm>
              <a:off x="5938834" y="2499116"/>
              <a:ext cx="3463445" cy="32316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E8B21FC-DCEC-0DE0-2026-994E41F3120B}"/>
                </a:ext>
              </a:extLst>
            </p:cNvPr>
            <p:cNvSpPr/>
            <p:nvPr/>
          </p:nvSpPr>
          <p:spPr>
            <a:xfrm>
              <a:off x="5938833" y="2925912"/>
              <a:ext cx="3110519" cy="320378"/>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B00D4004-EBD4-4462-842B-DB94902F22ED}"/>
                </a:ext>
              </a:extLst>
            </p:cNvPr>
            <p:cNvSpPr/>
            <p:nvPr/>
          </p:nvSpPr>
          <p:spPr>
            <a:xfrm>
              <a:off x="5938833" y="3329398"/>
              <a:ext cx="2848113" cy="32316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9A69CF25-86D6-3A07-AB63-9B430F40FB88}"/>
                </a:ext>
              </a:extLst>
            </p:cNvPr>
            <p:cNvSpPr/>
            <p:nvPr/>
          </p:nvSpPr>
          <p:spPr>
            <a:xfrm>
              <a:off x="5938833" y="3743971"/>
              <a:ext cx="2706259" cy="323165"/>
            </a:xfrm>
            <a:prstGeom prst="rect">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3EB6420E-E888-3F35-FC4B-147FA23DF446}"/>
                </a:ext>
              </a:extLst>
            </p:cNvPr>
            <p:cNvSpPr txBox="1"/>
            <p:nvPr/>
          </p:nvSpPr>
          <p:spPr>
            <a:xfrm>
              <a:off x="2454546" y="2111320"/>
              <a:ext cx="3484289" cy="323165"/>
            </a:xfrm>
            <a:prstGeom prst="rect">
              <a:avLst/>
            </a:prstGeom>
            <a:noFill/>
          </p:spPr>
          <p:txBody>
            <a:bodyPr wrap="square">
              <a:spAutoFit/>
            </a:bodyPr>
            <a:lstStyle/>
            <a:p>
              <a:pPr algn="r" rtl="0"/>
              <a:r>
                <a:rPr lang="en-US" sz="1500" dirty="0">
                  <a:latin typeface="Lato" panose="020F0502020204030203" pitchFamily="34" charset="0"/>
                </a:rPr>
                <a:t>Competitive interest rates</a:t>
              </a:r>
            </a:p>
          </p:txBody>
        </p:sp>
        <p:sp>
          <p:nvSpPr>
            <p:cNvPr id="16" name="TextBox 15">
              <a:extLst>
                <a:ext uri="{FF2B5EF4-FFF2-40B4-BE49-F238E27FC236}">
                  <a16:creationId xmlns:a16="http://schemas.microsoft.com/office/drawing/2014/main" id="{1821BC91-26D3-E6DB-79B4-F8DB650EC98B}"/>
                </a:ext>
              </a:extLst>
            </p:cNvPr>
            <p:cNvSpPr txBox="1"/>
            <p:nvPr/>
          </p:nvSpPr>
          <p:spPr>
            <a:xfrm>
              <a:off x="2458925" y="2519638"/>
              <a:ext cx="3484289" cy="323165"/>
            </a:xfrm>
            <a:prstGeom prst="rect">
              <a:avLst/>
            </a:prstGeom>
            <a:noFill/>
          </p:spPr>
          <p:txBody>
            <a:bodyPr wrap="square">
              <a:spAutoFit/>
            </a:bodyPr>
            <a:lstStyle/>
            <a:p>
              <a:pPr algn="r" rtl="0"/>
              <a:r>
                <a:rPr lang="en-US" sz="1500" dirty="0">
                  <a:latin typeface="Lato" panose="020F0502020204030203" pitchFamily="34" charset="0"/>
                </a:rPr>
                <a:t>24/7 customer support</a:t>
              </a:r>
            </a:p>
          </p:txBody>
        </p:sp>
        <p:sp>
          <p:nvSpPr>
            <p:cNvPr id="17" name="TextBox 16">
              <a:extLst>
                <a:ext uri="{FF2B5EF4-FFF2-40B4-BE49-F238E27FC236}">
                  <a16:creationId xmlns:a16="http://schemas.microsoft.com/office/drawing/2014/main" id="{1109A954-A235-D866-36CD-46C4C9A2BF89}"/>
                </a:ext>
              </a:extLst>
            </p:cNvPr>
            <p:cNvSpPr txBox="1"/>
            <p:nvPr/>
          </p:nvSpPr>
          <p:spPr>
            <a:xfrm>
              <a:off x="2454545" y="2923124"/>
              <a:ext cx="3484289" cy="323165"/>
            </a:xfrm>
            <a:prstGeom prst="rect">
              <a:avLst/>
            </a:prstGeom>
            <a:noFill/>
          </p:spPr>
          <p:txBody>
            <a:bodyPr wrap="square">
              <a:spAutoFit/>
            </a:bodyPr>
            <a:lstStyle/>
            <a:p>
              <a:pPr algn="r" rtl="0"/>
              <a:r>
                <a:rPr lang="en-US" sz="1500" dirty="0">
                  <a:latin typeface="Lato" panose="020F0502020204030203" pitchFamily="34" charset="0"/>
                </a:rPr>
                <a:t> Modern, easy to use mobile app</a:t>
              </a:r>
            </a:p>
          </p:txBody>
        </p:sp>
        <p:sp>
          <p:nvSpPr>
            <p:cNvPr id="18" name="TextBox 17">
              <a:extLst>
                <a:ext uri="{FF2B5EF4-FFF2-40B4-BE49-F238E27FC236}">
                  <a16:creationId xmlns:a16="http://schemas.microsoft.com/office/drawing/2014/main" id="{CD6C63D4-94BE-2351-BAC2-1415FA0B5CFE}"/>
                </a:ext>
              </a:extLst>
            </p:cNvPr>
            <p:cNvSpPr txBox="1"/>
            <p:nvPr/>
          </p:nvSpPr>
          <p:spPr>
            <a:xfrm>
              <a:off x="1734718" y="3342188"/>
              <a:ext cx="4204117" cy="323165"/>
            </a:xfrm>
            <a:prstGeom prst="rect">
              <a:avLst/>
            </a:prstGeom>
            <a:noFill/>
          </p:spPr>
          <p:txBody>
            <a:bodyPr wrap="square">
              <a:spAutoFit/>
            </a:bodyPr>
            <a:lstStyle/>
            <a:p>
              <a:pPr algn="r" rtl="0"/>
              <a:r>
                <a:rPr lang="en-US" sz="1500" dirty="0">
                  <a:latin typeface="Lato" panose="020F0502020204030203" pitchFamily="34" charset="0"/>
                </a:rPr>
                <a:t>State-of-the-art fraud/cybersecurity protection</a:t>
              </a:r>
            </a:p>
          </p:txBody>
        </p:sp>
        <p:sp>
          <p:nvSpPr>
            <p:cNvPr id="19" name="TextBox 18">
              <a:extLst>
                <a:ext uri="{FF2B5EF4-FFF2-40B4-BE49-F238E27FC236}">
                  <a16:creationId xmlns:a16="http://schemas.microsoft.com/office/drawing/2014/main" id="{052C18B8-8A80-6288-B863-4FCD9760074D}"/>
                </a:ext>
              </a:extLst>
            </p:cNvPr>
            <p:cNvSpPr txBox="1"/>
            <p:nvPr/>
          </p:nvSpPr>
          <p:spPr>
            <a:xfrm>
              <a:off x="2454545" y="3729359"/>
              <a:ext cx="3484289" cy="323165"/>
            </a:xfrm>
            <a:prstGeom prst="rect">
              <a:avLst/>
            </a:prstGeom>
            <a:noFill/>
          </p:spPr>
          <p:txBody>
            <a:bodyPr wrap="square">
              <a:spAutoFit/>
            </a:bodyPr>
            <a:lstStyle/>
            <a:p>
              <a:pPr algn="r" rtl="0"/>
              <a:r>
                <a:rPr lang="en-US" sz="1500" dirty="0">
                  <a:latin typeface="Lato" panose="020F0502020204030203" pitchFamily="34" charset="0"/>
                </a:rPr>
                <a:t>Easy-to-use digital bill payment options</a:t>
              </a:r>
            </a:p>
          </p:txBody>
        </p:sp>
        <p:cxnSp>
          <p:nvCxnSpPr>
            <p:cNvPr id="23" name="Straight Connector 22">
              <a:extLst>
                <a:ext uri="{FF2B5EF4-FFF2-40B4-BE49-F238E27FC236}">
                  <a16:creationId xmlns:a16="http://schemas.microsoft.com/office/drawing/2014/main" id="{B7BA5E4C-E956-484C-6496-E4A4E87E1B5A}"/>
                </a:ext>
              </a:extLst>
            </p:cNvPr>
            <p:cNvCxnSpPr>
              <a:cxnSpLocks/>
            </p:cNvCxnSpPr>
            <p:nvPr/>
          </p:nvCxnSpPr>
          <p:spPr>
            <a:xfrm>
              <a:off x="5938834" y="2077374"/>
              <a:ext cx="9626" cy="1994402"/>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15F1201D-DCA4-A1EC-B360-B863DD66F265}"/>
                </a:ext>
              </a:extLst>
            </p:cNvPr>
            <p:cNvSpPr txBox="1"/>
            <p:nvPr/>
          </p:nvSpPr>
          <p:spPr>
            <a:xfrm>
              <a:off x="9498892" y="2111590"/>
              <a:ext cx="702209" cy="307777"/>
            </a:xfrm>
            <a:prstGeom prst="rect">
              <a:avLst/>
            </a:prstGeom>
            <a:noFill/>
          </p:spPr>
          <p:txBody>
            <a:bodyPr wrap="square">
              <a:spAutoFit/>
            </a:bodyPr>
            <a:lstStyle/>
            <a:p>
              <a:pPr algn="ctr" rtl="0"/>
              <a:r>
                <a:rPr lang="en-US" sz="1400" b="1" dirty="0">
                  <a:latin typeface="Lato Heavy" panose="020F0502020204030203" pitchFamily="34" charset="0"/>
                  <a:ea typeface="Lato Heavy" panose="020F0502020204030203" pitchFamily="34" charset="0"/>
                  <a:cs typeface="Lato Heavy" panose="020F0502020204030203" pitchFamily="34" charset="0"/>
                </a:rPr>
                <a:t>35%</a:t>
              </a:r>
            </a:p>
          </p:txBody>
        </p:sp>
        <p:sp>
          <p:nvSpPr>
            <p:cNvPr id="33" name="TextBox 32">
              <a:extLst>
                <a:ext uri="{FF2B5EF4-FFF2-40B4-BE49-F238E27FC236}">
                  <a16:creationId xmlns:a16="http://schemas.microsoft.com/office/drawing/2014/main" id="{EC197C86-39C8-5B94-48E8-F5DF5FA53A03}"/>
                </a:ext>
              </a:extLst>
            </p:cNvPr>
            <p:cNvSpPr txBox="1"/>
            <p:nvPr/>
          </p:nvSpPr>
          <p:spPr>
            <a:xfrm>
              <a:off x="9389189" y="2535026"/>
              <a:ext cx="702209" cy="307777"/>
            </a:xfrm>
            <a:prstGeom prst="rect">
              <a:avLst/>
            </a:prstGeom>
            <a:noFill/>
          </p:spPr>
          <p:txBody>
            <a:bodyPr wrap="square">
              <a:spAutoFit/>
            </a:bodyPr>
            <a:lstStyle/>
            <a:p>
              <a:pPr algn="ctr" rtl="0"/>
              <a:r>
                <a:rPr lang="en-US" sz="1400" b="1" dirty="0">
                  <a:latin typeface="Lato Heavy" panose="020F0502020204030203" pitchFamily="34" charset="0"/>
                  <a:ea typeface="Lato Heavy" panose="020F0502020204030203" pitchFamily="34" charset="0"/>
                  <a:cs typeface="Lato Heavy" panose="020F0502020204030203" pitchFamily="34" charset="0"/>
                </a:rPr>
                <a:t>34%</a:t>
              </a:r>
            </a:p>
          </p:txBody>
        </p:sp>
        <p:sp>
          <p:nvSpPr>
            <p:cNvPr id="34" name="TextBox 33">
              <a:extLst>
                <a:ext uri="{FF2B5EF4-FFF2-40B4-BE49-F238E27FC236}">
                  <a16:creationId xmlns:a16="http://schemas.microsoft.com/office/drawing/2014/main" id="{111FA437-2F3A-8434-FC2C-736B18E9BE3B}"/>
                </a:ext>
              </a:extLst>
            </p:cNvPr>
            <p:cNvSpPr txBox="1"/>
            <p:nvPr/>
          </p:nvSpPr>
          <p:spPr>
            <a:xfrm>
              <a:off x="9038084" y="2933568"/>
              <a:ext cx="702209" cy="307777"/>
            </a:xfrm>
            <a:prstGeom prst="rect">
              <a:avLst/>
            </a:prstGeom>
            <a:noFill/>
          </p:spPr>
          <p:txBody>
            <a:bodyPr wrap="square">
              <a:spAutoFit/>
            </a:bodyPr>
            <a:lstStyle/>
            <a:p>
              <a:pPr algn="ctr" rtl="0"/>
              <a:r>
                <a:rPr lang="en-US" sz="1400" b="1" dirty="0">
                  <a:latin typeface="Lato Heavy" panose="020F0502020204030203" pitchFamily="34" charset="0"/>
                  <a:ea typeface="Lato Heavy" panose="020F0502020204030203" pitchFamily="34" charset="0"/>
                  <a:cs typeface="Lato Heavy" panose="020F0502020204030203" pitchFamily="34" charset="0"/>
                </a:rPr>
                <a:t>30%</a:t>
              </a:r>
            </a:p>
          </p:txBody>
        </p:sp>
        <p:sp>
          <p:nvSpPr>
            <p:cNvPr id="35" name="TextBox 34">
              <a:extLst>
                <a:ext uri="{FF2B5EF4-FFF2-40B4-BE49-F238E27FC236}">
                  <a16:creationId xmlns:a16="http://schemas.microsoft.com/office/drawing/2014/main" id="{BEA661BF-72DF-475F-CF80-A60E66B4716D}"/>
                </a:ext>
              </a:extLst>
            </p:cNvPr>
            <p:cNvSpPr txBox="1"/>
            <p:nvPr/>
          </p:nvSpPr>
          <p:spPr>
            <a:xfrm>
              <a:off x="8743527" y="3357576"/>
              <a:ext cx="702209" cy="307777"/>
            </a:xfrm>
            <a:prstGeom prst="rect">
              <a:avLst/>
            </a:prstGeom>
            <a:noFill/>
          </p:spPr>
          <p:txBody>
            <a:bodyPr wrap="square">
              <a:spAutoFit/>
            </a:bodyPr>
            <a:lstStyle/>
            <a:p>
              <a:pPr algn="ctr" rtl="0"/>
              <a:r>
                <a:rPr lang="en-US" sz="1400" b="1" dirty="0">
                  <a:latin typeface="Lato Heavy" panose="020F0502020204030203" pitchFamily="34" charset="0"/>
                  <a:ea typeface="Lato Heavy" panose="020F0502020204030203" pitchFamily="34" charset="0"/>
                  <a:cs typeface="Lato Heavy" panose="020F0502020204030203" pitchFamily="34" charset="0"/>
                </a:rPr>
                <a:t>28%</a:t>
              </a:r>
            </a:p>
          </p:txBody>
        </p:sp>
        <p:sp>
          <p:nvSpPr>
            <p:cNvPr id="36" name="TextBox 35">
              <a:extLst>
                <a:ext uri="{FF2B5EF4-FFF2-40B4-BE49-F238E27FC236}">
                  <a16:creationId xmlns:a16="http://schemas.microsoft.com/office/drawing/2014/main" id="{95F03642-8E6D-9222-6D34-E7AEDD31343B}"/>
                </a:ext>
              </a:extLst>
            </p:cNvPr>
            <p:cNvSpPr txBox="1"/>
            <p:nvPr/>
          </p:nvSpPr>
          <p:spPr>
            <a:xfrm>
              <a:off x="8586216" y="3759359"/>
              <a:ext cx="702209" cy="307777"/>
            </a:xfrm>
            <a:prstGeom prst="rect">
              <a:avLst/>
            </a:prstGeom>
            <a:noFill/>
          </p:spPr>
          <p:txBody>
            <a:bodyPr wrap="square">
              <a:spAutoFit/>
            </a:bodyPr>
            <a:lstStyle/>
            <a:p>
              <a:pPr algn="ctr" rtl="0"/>
              <a:r>
                <a:rPr lang="en-US" sz="1400" b="1" dirty="0">
                  <a:latin typeface="Lato Heavy" panose="020F0502020204030203" pitchFamily="34" charset="0"/>
                  <a:ea typeface="Lato Heavy" panose="020F0502020204030203" pitchFamily="34" charset="0"/>
                  <a:cs typeface="Lato Heavy" panose="020F0502020204030203" pitchFamily="34" charset="0"/>
                </a:rPr>
                <a:t>27%</a:t>
              </a:r>
            </a:p>
          </p:txBody>
        </p:sp>
      </p:grpSp>
    </p:spTree>
    <p:extLst>
      <p:ext uri="{BB962C8B-B14F-4D97-AF65-F5344CB8AC3E}">
        <p14:creationId xmlns:p14="http://schemas.microsoft.com/office/powerpoint/2010/main" val="1746919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23"/>
        <p:cNvGrpSpPr/>
        <p:nvPr/>
      </p:nvGrpSpPr>
      <p:grpSpPr>
        <a:xfrm>
          <a:off x="0" y="0"/>
          <a:ext cx="0" cy="0"/>
          <a:chOff x="0" y="0"/>
          <a:chExt cx="0" cy="0"/>
        </a:xfrm>
      </p:grpSpPr>
      <p:pic>
        <p:nvPicPr>
          <p:cNvPr id="6" name="Google Shape;624;p2">
            <a:extLst>
              <a:ext uri="{FF2B5EF4-FFF2-40B4-BE49-F238E27FC236}">
                <a16:creationId xmlns:a16="http://schemas.microsoft.com/office/drawing/2014/main" id="{3B99DF0A-7FB7-B03F-7D6B-E1431CD7314F}"/>
              </a:ext>
            </a:extLst>
          </p:cNvPr>
          <p:cNvPicPr preferRelativeResize="0"/>
          <p:nvPr/>
        </p:nvPicPr>
        <p:blipFill>
          <a:blip r:embed="rId3" cstate="print">
            <a:extLst>
              <a:ext uri="{28A0092B-C50C-407E-A947-70E740481C1C}">
                <a14:useLocalDpi xmlns:a14="http://schemas.microsoft.com/office/drawing/2010/main"/>
              </a:ext>
            </a:extLst>
          </a:blip>
          <a:srcRect/>
          <a:stretch/>
        </p:blipFill>
        <p:spPr>
          <a:xfrm>
            <a:off x="7454347" y="4294783"/>
            <a:ext cx="4787347" cy="2563217"/>
          </a:xfrm>
          <a:prstGeom prst="rect">
            <a:avLst/>
          </a:prstGeom>
          <a:noFill/>
          <a:ln>
            <a:noFill/>
          </a:ln>
        </p:spPr>
      </p:pic>
      <p:sp>
        <p:nvSpPr>
          <p:cNvPr id="626" name="Google Shape;626;p2"/>
          <p:cNvSpPr txBox="1">
            <a:spLocks noGrp="1"/>
          </p:cNvSpPr>
          <p:nvPr>
            <p:ph type="body" idx="1"/>
          </p:nvPr>
        </p:nvSpPr>
        <p:spPr>
          <a:xfrm>
            <a:off x="240600" y="1683902"/>
            <a:ext cx="5423400" cy="4668600"/>
          </a:xfrm>
          <a:prstGeom prst="rect">
            <a:avLst/>
          </a:prstGeom>
          <a:noFill/>
          <a:ln>
            <a:noFill/>
          </a:ln>
        </p:spPr>
        <p:txBody>
          <a:bodyPr spcFirstLastPara="1" wrap="square" lIns="91400" tIns="45675" rIns="91400" bIns="45675" anchor="t" anchorCtr="0">
            <a:normAutofit/>
          </a:bodyPr>
          <a:lstStyle/>
          <a:p>
            <a:pPr marL="0" lvl="0" indent="0" algn="l" rtl="0">
              <a:lnSpc>
                <a:spcPct val="100000"/>
              </a:lnSpc>
              <a:spcBef>
                <a:spcPts val="1000"/>
              </a:spcBef>
              <a:spcAft>
                <a:spcPts val="0"/>
              </a:spcAft>
              <a:buNone/>
            </a:pPr>
            <a:r>
              <a:rPr lang="en-US" dirty="0"/>
              <a:t>Plinqit’s mission is to build technology that changes financial futures.</a:t>
            </a:r>
            <a:endParaRPr dirty="0"/>
          </a:p>
          <a:p>
            <a:pPr marL="0" lvl="0" indent="0" algn="l" rtl="0">
              <a:lnSpc>
                <a:spcPct val="100000"/>
              </a:lnSpc>
              <a:spcBef>
                <a:spcPts val="1000"/>
              </a:spcBef>
              <a:spcAft>
                <a:spcPts val="0"/>
              </a:spcAft>
              <a:buNone/>
            </a:pPr>
            <a:endParaRPr dirty="0"/>
          </a:p>
          <a:p>
            <a:pPr marL="0" lvl="0" indent="0" algn="l" rtl="0">
              <a:lnSpc>
                <a:spcPct val="100000"/>
              </a:lnSpc>
              <a:spcBef>
                <a:spcPts val="1000"/>
              </a:spcBef>
              <a:spcAft>
                <a:spcPts val="0"/>
              </a:spcAft>
              <a:buNone/>
            </a:pPr>
            <a:r>
              <a:rPr lang="en-US" dirty="0"/>
              <a:t>We build growth-focused software products for financial institutions.</a:t>
            </a:r>
            <a:endParaRPr dirty="0"/>
          </a:p>
          <a:p>
            <a:pPr marL="0" lvl="0" indent="0" algn="l" rtl="0">
              <a:lnSpc>
                <a:spcPct val="100000"/>
              </a:lnSpc>
              <a:spcBef>
                <a:spcPts val="1000"/>
              </a:spcBef>
              <a:spcAft>
                <a:spcPts val="0"/>
              </a:spcAft>
              <a:buNone/>
            </a:pPr>
            <a:endParaRPr dirty="0"/>
          </a:p>
          <a:p>
            <a:pPr marL="0" lvl="0" indent="0" algn="l" rtl="0">
              <a:lnSpc>
                <a:spcPct val="100000"/>
              </a:lnSpc>
              <a:spcBef>
                <a:spcPts val="1000"/>
              </a:spcBef>
              <a:spcAft>
                <a:spcPts val="0"/>
              </a:spcAft>
              <a:buNone/>
            </a:pPr>
            <a:r>
              <a:rPr lang="en-US" dirty="0"/>
              <a:t>Products that attract deposits, launch digital brands, and build healthy consumer and business savings habits.</a:t>
            </a:r>
            <a:endParaRPr dirty="0"/>
          </a:p>
          <a:p>
            <a:pPr marL="457178" lvl="0" indent="-228582" algn="l" rtl="0">
              <a:lnSpc>
                <a:spcPct val="100000"/>
              </a:lnSpc>
              <a:spcBef>
                <a:spcPts val="1000"/>
              </a:spcBef>
              <a:spcAft>
                <a:spcPts val="0"/>
              </a:spcAft>
              <a:buClr>
                <a:srgbClr val="55565A"/>
              </a:buClr>
              <a:buSzPts val="1800"/>
              <a:buNone/>
            </a:pPr>
            <a:endParaRPr dirty="0"/>
          </a:p>
          <a:p>
            <a:pPr marL="114296" lvl="0" indent="0" algn="ctr" rtl="0">
              <a:lnSpc>
                <a:spcPct val="100000"/>
              </a:lnSpc>
              <a:spcBef>
                <a:spcPts val="1000"/>
              </a:spcBef>
              <a:spcAft>
                <a:spcPts val="0"/>
              </a:spcAft>
              <a:buSzPts val="1800"/>
              <a:buNone/>
            </a:pPr>
            <a:endParaRPr sz="2600" dirty="0"/>
          </a:p>
        </p:txBody>
      </p:sp>
      <p:sp>
        <p:nvSpPr>
          <p:cNvPr id="625" name="Google Shape;625;p2"/>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EEF"/>
              </a:buClr>
              <a:buSzPts val="3600"/>
              <a:buFont typeface="Lato"/>
              <a:buNone/>
            </a:pPr>
            <a:r>
              <a:rPr lang="en-US"/>
              <a:t>Here to Help – Meet the Team at Plinqit</a:t>
            </a:r>
            <a:endParaRPr/>
          </a:p>
        </p:txBody>
      </p:sp>
      <p:sp>
        <p:nvSpPr>
          <p:cNvPr id="628" name="Google Shape;628;p2"/>
          <p:cNvSpPr txBox="1">
            <a:spLocks noGrp="1"/>
          </p:cNvSpPr>
          <p:nvPr>
            <p:ph type="dt" idx="10"/>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Confidential</a:t>
            </a:r>
            <a:endParaRPr/>
          </a:p>
        </p:txBody>
      </p:sp>
      <p:sp>
        <p:nvSpPr>
          <p:cNvPr id="2" name="Footer Placeholder 1">
            <a:extLst>
              <a:ext uri="{FF2B5EF4-FFF2-40B4-BE49-F238E27FC236}">
                <a16:creationId xmlns:a16="http://schemas.microsoft.com/office/drawing/2014/main" id="{5753790B-988D-2D2A-9977-FF0B31CF3C70}"/>
              </a:ext>
            </a:extLst>
          </p:cNvPr>
          <p:cNvSpPr>
            <a:spLocks noGrp="1"/>
          </p:cNvSpPr>
          <p:nvPr>
            <p:ph type="ftr" sz="quarter" idx="11"/>
          </p:nvPr>
        </p:nvSpPr>
        <p:spPr/>
        <p:txBody>
          <a:bodyPr/>
          <a:lstStyle/>
          <a:p>
            <a:r>
              <a:rPr lang="en-US" dirty="0">
                <a:solidFill>
                  <a:schemeClr val="bg1"/>
                </a:solidFill>
              </a:rPr>
              <a:t>info.plinqit.com</a:t>
            </a:r>
          </a:p>
        </p:txBody>
      </p:sp>
      <p:sp>
        <p:nvSpPr>
          <p:cNvPr id="3" name="Slide Number Placeholder 2">
            <a:extLst>
              <a:ext uri="{FF2B5EF4-FFF2-40B4-BE49-F238E27FC236}">
                <a16:creationId xmlns:a16="http://schemas.microsoft.com/office/drawing/2014/main" id="{A8DC6EE4-F4DB-2B47-94E6-75323CF8763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4</a:t>
            </a:fld>
            <a:endParaRPr lang="en-US"/>
          </a:p>
        </p:txBody>
      </p:sp>
      <p:pic>
        <p:nvPicPr>
          <p:cNvPr id="7" name="Picture 6" descr="A person smiling at camera&#10;&#10;AI-generated content may be incorrect.">
            <a:extLst>
              <a:ext uri="{FF2B5EF4-FFF2-40B4-BE49-F238E27FC236}">
                <a16:creationId xmlns:a16="http://schemas.microsoft.com/office/drawing/2014/main" id="{1CE4D273-411F-6570-6FCF-3AE76D85E3C9}"/>
              </a:ext>
            </a:extLst>
          </p:cNvPr>
          <p:cNvPicPr>
            <a:picLocks noChangeAspect="1"/>
          </p:cNvPicPr>
          <p:nvPr/>
        </p:nvPicPr>
        <p:blipFill>
          <a:blip r:embed="rId4" cstate="print">
            <a:extLst>
              <a:ext uri="{28A0092B-C50C-407E-A947-70E740481C1C}">
                <a14:useLocalDpi xmlns:a14="http://schemas.microsoft.com/office/drawing/2010/main"/>
              </a:ext>
            </a:extLst>
          </a:blip>
          <a:srcRect/>
          <a:stretch/>
        </p:blipFill>
        <p:spPr>
          <a:xfrm>
            <a:off x="5871457" y="1233675"/>
            <a:ext cx="2572886" cy="3567237"/>
          </a:xfrm>
          <a:prstGeom prst="rect">
            <a:avLst/>
          </a:prstGeom>
        </p:spPr>
      </p:pic>
      <p:pic>
        <p:nvPicPr>
          <p:cNvPr id="5" name="Picture 4" descr="A group of people posing for a photo&#10;&#10;AI-generated content may be incorrect.">
            <a:extLst>
              <a:ext uri="{FF2B5EF4-FFF2-40B4-BE49-F238E27FC236}">
                <a16:creationId xmlns:a16="http://schemas.microsoft.com/office/drawing/2014/main" id="{B160353B-25B3-5C77-7C3C-430DDCC3CE7C}"/>
              </a:ext>
            </a:extLst>
          </p:cNvPr>
          <p:cNvPicPr>
            <a:picLocks noChangeAspect="1"/>
          </p:cNvPicPr>
          <p:nvPr/>
        </p:nvPicPr>
        <p:blipFill>
          <a:blip r:embed="rId5" cstate="print">
            <a:extLst>
              <a:ext uri="{28A0092B-C50C-407E-A947-70E740481C1C}">
                <a14:useLocalDpi xmlns:a14="http://schemas.microsoft.com/office/drawing/2010/main"/>
              </a:ext>
            </a:extLst>
          </a:blip>
          <a:srcRect/>
          <a:stretch/>
        </p:blipFill>
        <p:spPr>
          <a:xfrm>
            <a:off x="8267147" y="1192338"/>
            <a:ext cx="3924853" cy="311019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32">
          <a:extLst>
            <a:ext uri="{FF2B5EF4-FFF2-40B4-BE49-F238E27FC236}">
              <a16:creationId xmlns:a16="http://schemas.microsoft.com/office/drawing/2014/main" id="{6A808E49-F3A9-D3AC-156D-7FDB6189FA72}"/>
            </a:ext>
          </a:extLst>
        </p:cNvPr>
        <p:cNvGrpSpPr/>
        <p:nvPr/>
      </p:nvGrpSpPr>
      <p:grpSpPr>
        <a:xfrm>
          <a:off x="0" y="0"/>
          <a:ext cx="0" cy="0"/>
          <a:chOff x="0" y="0"/>
          <a:chExt cx="0" cy="0"/>
        </a:xfrm>
      </p:grpSpPr>
      <p:sp>
        <p:nvSpPr>
          <p:cNvPr id="633" name="Google Shape;633;g306e469486a_0_1">
            <a:extLst>
              <a:ext uri="{FF2B5EF4-FFF2-40B4-BE49-F238E27FC236}">
                <a16:creationId xmlns:a16="http://schemas.microsoft.com/office/drawing/2014/main" id="{F4132BC0-2525-171A-2B69-EEE6E00A01FE}"/>
              </a:ext>
            </a:extLst>
          </p:cNvPr>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696970"/>
              </a:buClr>
              <a:buSzPct val="50000"/>
              <a:buFont typeface="Arial"/>
              <a:buNone/>
            </a:pPr>
            <a:r>
              <a:rPr lang="en-US" dirty="0"/>
              <a:t>High Yield Savings by Plinqit</a:t>
            </a:r>
            <a:endParaRPr dirty="0"/>
          </a:p>
        </p:txBody>
      </p:sp>
      <p:sp>
        <p:nvSpPr>
          <p:cNvPr id="635" name="Google Shape;635;g306e469486a_0_1">
            <a:extLst>
              <a:ext uri="{FF2B5EF4-FFF2-40B4-BE49-F238E27FC236}">
                <a16:creationId xmlns:a16="http://schemas.microsoft.com/office/drawing/2014/main" id="{FC12745D-F5F8-0C4A-91FA-520BE5D18B74}"/>
              </a:ext>
            </a:extLst>
          </p:cNvPr>
          <p:cNvSpPr txBox="1">
            <a:spLocks noGrp="1"/>
          </p:cNvSpPr>
          <p:nvPr>
            <p:ph type="dt" idx="10"/>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Confidential</a:t>
            </a:r>
            <a:endParaRPr/>
          </a:p>
        </p:txBody>
      </p:sp>
      <p:sp>
        <p:nvSpPr>
          <p:cNvPr id="2" name="Footer Placeholder 1">
            <a:extLst>
              <a:ext uri="{FF2B5EF4-FFF2-40B4-BE49-F238E27FC236}">
                <a16:creationId xmlns:a16="http://schemas.microsoft.com/office/drawing/2014/main" id="{0491E454-D430-0E10-45A2-8416582BAB2B}"/>
              </a:ext>
            </a:extLst>
          </p:cNvPr>
          <p:cNvSpPr>
            <a:spLocks noGrp="1"/>
          </p:cNvSpPr>
          <p:nvPr>
            <p:ph type="ftr" sz="quarter" idx="11"/>
          </p:nvPr>
        </p:nvSpPr>
        <p:spPr/>
        <p:txBody>
          <a:bodyPr/>
          <a:lstStyle/>
          <a:p>
            <a:r>
              <a:rPr lang="en-US"/>
              <a:t>info.plinqit.com</a:t>
            </a:r>
          </a:p>
        </p:txBody>
      </p:sp>
      <p:sp>
        <p:nvSpPr>
          <p:cNvPr id="3" name="Slide Number Placeholder 2">
            <a:extLst>
              <a:ext uri="{FF2B5EF4-FFF2-40B4-BE49-F238E27FC236}">
                <a16:creationId xmlns:a16="http://schemas.microsoft.com/office/drawing/2014/main" id="{FB417F90-7BA5-E4F8-8033-452FAE2C516A}"/>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5</a:t>
            </a:fld>
            <a:endParaRPr lang="en-US"/>
          </a:p>
        </p:txBody>
      </p:sp>
      <p:sp>
        <p:nvSpPr>
          <p:cNvPr id="634" name="Google Shape;634;g306e469486a_0_1">
            <a:extLst>
              <a:ext uri="{FF2B5EF4-FFF2-40B4-BE49-F238E27FC236}">
                <a16:creationId xmlns:a16="http://schemas.microsoft.com/office/drawing/2014/main" id="{E75856F5-FDF9-4E15-E872-D623A16D498A}"/>
              </a:ext>
            </a:extLst>
          </p:cNvPr>
          <p:cNvSpPr txBox="1"/>
          <p:nvPr/>
        </p:nvSpPr>
        <p:spPr>
          <a:xfrm>
            <a:off x="596350" y="2989600"/>
            <a:ext cx="4395600" cy="163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dirty="0">
                <a:solidFill>
                  <a:schemeClr val="dk1"/>
                </a:solidFill>
                <a:latin typeface="Lato"/>
                <a:ea typeface="Lato"/>
                <a:cs typeface="Lato"/>
                <a:sym typeface="Lato"/>
              </a:rPr>
              <a:t>High Yield Savings by Plinqit </a:t>
            </a:r>
            <a:r>
              <a:rPr lang="en-US" sz="2000" dirty="0">
                <a:solidFill>
                  <a:schemeClr val="dk1"/>
                </a:solidFill>
                <a:latin typeface="Lato"/>
                <a:ea typeface="Lato"/>
                <a:cs typeface="Lato"/>
                <a:sym typeface="Lato"/>
              </a:rPr>
              <a:t>is a scalable, end-to-end savings product that helps financial institutions attract deposits, launch digital brands, and grow strategically.</a:t>
            </a:r>
            <a:endParaRPr sz="1400" b="0" i="0" u="none" strike="noStrike" cap="none" dirty="0">
              <a:solidFill>
                <a:srgbClr val="000000"/>
              </a:solidFill>
              <a:latin typeface="Lato"/>
              <a:ea typeface="Lato"/>
              <a:cs typeface="Lato"/>
              <a:sym typeface="Lato"/>
            </a:endParaRPr>
          </a:p>
        </p:txBody>
      </p:sp>
      <p:sp>
        <p:nvSpPr>
          <p:cNvPr id="4" name="Google Shape;634;g306e469486a_0_1">
            <a:extLst>
              <a:ext uri="{FF2B5EF4-FFF2-40B4-BE49-F238E27FC236}">
                <a16:creationId xmlns:a16="http://schemas.microsoft.com/office/drawing/2014/main" id="{4BA92A05-AC64-92E1-C579-87803E7CE0AD}"/>
              </a:ext>
            </a:extLst>
          </p:cNvPr>
          <p:cNvSpPr txBox="1"/>
          <p:nvPr/>
        </p:nvSpPr>
        <p:spPr>
          <a:xfrm>
            <a:off x="596347" y="1636304"/>
            <a:ext cx="4395600" cy="107717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3200" b="1" dirty="0">
                <a:solidFill>
                  <a:schemeClr val="accent3"/>
                </a:solidFill>
                <a:latin typeface="Lato" panose="020F0502020204030203" pitchFamily="34" charset="0"/>
                <a:ea typeface="Lato" panose="020F0502020204030203" pitchFamily="34" charset="0"/>
                <a:cs typeface="Lato" panose="020F0502020204030203" pitchFamily="34" charset="0"/>
              </a:rPr>
              <a:t>Savings Simplified. Growth </a:t>
            </a:r>
            <a:r>
              <a:rPr lang="en-US" sz="3200" b="1" i="1" dirty="0">
                <a:solidFill>
                  <a:schemeClr val="accent1"/>
                </a:solidFill>
                <a:latin typeface="Lato" panose="020F0502020204030203" pitchFamily="34" charset="0"/>
                <a:ea typeface="Lato" panose="020F0502020204030203" pitchFamily="34" charset="0"/>
                <a:cs typeface="Lato" panose="020F0502020204030203" pitchFamily="34" charset="0"/>
              </a:rPr>
              <a:t>Amplified.</a:t>
            </a:r>
            <a:endParaRPr sz="3200" b="1" i="1" u="none" strike="noStrike" cap="none" dirty="0">
              <a:solidFill>
                <a:schemeClr val="accent1"/>
              </a:solidFill>
              <a:latin typeface="Lato" panose="020F0502020204030203" pitchFamily="34" charset="0"/>
              <a:ea typeface="Lato" panose="020F0502020204030203" pitchFamily="34" charset="0"/>
              <a:cs typeface="Lato" panose="020F0502020204030203" pitchFamily="34" charset="0"/>
              <a:sym typeface="Lato"/>
            </a:endParaRPr>
          </a:p>
        </p:txBody>
      </p:sp>
      <p:pic>
        <p:nvPicPr>
          <p:cNvPr id="6" name="Picture 5" descr="A computer and tablet on a desk&#10;&#10;AI-generated content may be incorrect.">
            <a:extLst>
              <a:ext uri="{FF2B5EF4-FFF2-40B4-BE49-F238E27FC236}">
                <a16:creationId xmlns:a16="http://schemas.microsoft.com/office/drawing/2014/main" id="{D6EEF2AD-3BCA-08B7-45F1-9D6AE2F30904}"/>
              </a:ext>
            </a:extLst>
          </p:cNvPr>
          <p:cNvPicPr>
            <a:picLocks noChangeAspect="1"/>
          </p:cNvPicPr>
          <p:nvPr/>
        </p:nvPicPr>
        <p:blipFill>
          <a:blip r:embed="rId3"/>
          <a:stretch>
            <a:fillRect/>
          </a:stretch>
        </p:blipFill>
        <p:spPr>
          <a:xfrm>
            <a:off x="5410200" y="1447800"/>
            <a:ext cx="6530034" cy="3962399"/>
          </a:xfrm>
          <a:prstGeom prst="rect">
            <a:avLst/>
          </a:prstGeom>
        </p:spPr>
      </p:pic>
    </p:spTree>
    <p:extLst>
      <p:ext uri="{BB962C8B-B14F-4D97-AF65-F5344CB8AC3E}">
        <p14:creationId xmlns:p14="http://schemas.microsoft.com/office/powerpoint/2010/main" val="11903359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642" name="Google Shape;642;p1"/>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AEEF"/>
              </a:buClr>
              <a:buSzPts val="1800"/>
              <a:buNone/>
            </a:pPr>
            <a:r>
              <a:rPr lang="en-US" dirty="0"/>
              <a:t>How High Yield Savings Works</a:t>
            </a:r>
            <a:endParaRPr dirty="0"/>
          </a:p>
        </p:txBody>
      </p:sp>
      <p:sp>
        <p:nvSpPr>
          <p:cNvPr id="2" name="Text Placeholder 1">
            <a:extLst>
              <a:ext uri="{FF2B5EF4-FFF2-40B4-BE49-F238E27FC236}">
                <a16:creationId xmlns:a16="http://schemas.microsoft.com/office/drawing/2014/main" id="{AEA9EDA1-7C23-ABDA-E139-36C6085C6C63}"/>
              </a:ext>
            </a:extLst>
          </p:cNvPr>
          <p:cNvSpPr>
            <a:spLocks noGrp="1"/>
          </p:cNvSpPr>
          <p:nvPr>
            <p:ph type="body" idx="1"/>
          </p:nvPr>
        </p:nvSpPr>
        <p:spPr>
          <a:xfrm>
            <a:off x="2244436" y="1241692"/>
            <a:ext cx="9739745" cy="838200"/>
          </a:xfrm>
        </p:spPr>
        <p:txBody>
          <a:bodyPr/>
          <a:lstStyle/>
          <a:p>
            <a:pPr marL="76200" indent="0">
              <a:buNone/>
            </a:pPr>
            <a:r>
              <a:rPr lang="en-US" dirty="0"/>
              <a:t>FI Launches New Savings Brand. </a:t>
            </a:r>
            <a:br>
              <a:rPr lang="en-US" dirty="0"/>
            </a:br>
            <a:r>
              <a:rPr lang="en-US" sz="1800" dirty="0"/>
              <a:t>Fully white-labeled for seamless integration with their institution’s brand.</a:t>
            </a:r>
          </a:p>
        </p:txBody>
      </p:sp>
      <p:sp>
        <p:nvSpPr>
          <p:cNvPr id="643" name="Google Shape;643;p1"/>
          <p:cNvSpPr txBox="1">
            <a:spLocks noGrp="1"/>
          </p:cNvSpPr>
          <p:nvPr>
            <p:ph type="dt" idx="10"/>
          </p:nvPr>
        </p:nvSpPr>
        <p:spPr>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SzPts val="1400"/>
              <a:buNone/>
            </a:pPr>
            <a:r>
              <a:rPr lang="en-US"/>
              <a:t>Confidential</a:t>
            </a:r>
            <a:endParaRPr/>
          </a:p>
        </p:txBody>
      </p:sp>
      <p:sp>
        <p:nvSpPr>
          <p:cNvPr id="11" name="Footer Placeholder 10">
            <a:extLst>
              <a:ext uri="{FF2B5EF4-FFF2-40B4-BE49-F238E27FC236}">
                <a16:creationId xmlns:a16="http://schemas.microsoft.com/office/drawing/2014/main" id="{EBBDE89C-AEF4-1925-87B3-ABE6984D53D0}"/>
              </a:ext>
            </a:extLst>
          </p:cNvPr>
          <p:cNvSpPr>
            <a:spLocks noGrp="1"/>
          </p:cNvSpPr>
          <p:nvPr>
            <p:ph type="ftr" sz="quarter" idx="11"/>
          </p:nvPr>
        </p:nvSpPr>
        <p:spPr/>
        <p:txBody>
          <a:bodyPr/>
          <a:lstStyle/>
          <a:p>
            <a:r>
              <a:rPr lang="en-US"/>
              <a:t>info.plinqit.com</a:t>
            </a:r>
            <a:endParaRPr lang="en-US" dirty="0"/>
          </a:p>
        </p:txBody>
      </p:sp>
      <p:sp>
        <p:nvSpPr>
          <p:cNvPr id="12" name="Slide Number Placeholder 11">
            <a:extLst>
              <a:ext uri="{FF2B5EF4-FFF2-40B4-BE49-F238E27FC236}">
                <a16:creationId xmlns:a16="http://schemas.microsoft.com/office/drawing/2014/main" id="{B481A447-576F-8F3F-F15D-5E4A27F04BB6}"/>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6</a:t>
            </a:fld>
            <a:endParaRPr lang="en-US"/>
          </a:p>
        </p:txBody>
      </p:sp>
      <p:sp>
        <p:nvSpPr>
          <p:cNvPr id="3" name="Text Placeholder 1">
            <a:extLst>
              <a:ext uri="{FF2B5EF4-FFF2-40B4-BE49-F238E27FC236}">
                <a16:creationId xmlns:a16="http://schemas.microsoft.com/office/drawing/2014/main" id="{A70A7D62-A246-1A89-941D-01F9789FCA3F}"/>
              </a:ext>
            </a:extLst>
          </p:cNvPr>
          <p:cNvSpPr txBox="1">
            <a:spLocks/>
          </p:cNvSpPr>
          <p:nvPr/>
        </p:nvSpPr>
        <p:spPr>
          <a:xfrm>
            <a:off x="2244435" y="2590800"/>
            <a:ext cx="9739746" cy="838200"/>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chemeClr val="bg1"/>
              </a:buClr>
              <a:buSzPts val="2400"/>
              <a:buFont typeface="Arial"/>
              <a:buChar char="•"/>
              <a:defRPr sz="2400" b="0" i="0" u="none" strike="noStrike" cap="none">
                <a:solidFill>
                  <a:srgbClr val="FFFFFF"/>
                </a:solidFill>
                <a:latin typeface="Lato"/>
                <a:ea typeface="Lato"/>
                <a:cs typeface="Lato"/>
                <a:sym typeface="Lato"/>
              </a:defRPr>
            </a:lvl1pPr>
            <a:lvl2pPr marL="914400" marR="0" lvl="1" indent="-355600" algn="l" rtl="0">
              <a:lnSpc>
                <a:spcPct val="90000"/>
              </a:lnSpc>
              <a:spcBef>
                <a:spcPts val="500"/>
              </a:spcBef>
              <a:spcAft>
                <a:spcPts val="0"/>
              </a:spcAft>
              <a:buClr>
                <a:srgbClr val="55565A"/>
              </a:buClr>
              <a:buSzPts val="2000"/>
              <a:buFont typeface="Arial"/>
              <a:buChar char="•"/>
              <a:defRPr sz="2000" b="0" i="0" u="none" strike="noStrike" cap="none">
                <a:solidFill>
                  <a:srgbClr val="55565A"/>
                </a:solidFill>
                <a:latin typeface="Lato"/>
                <a:ea typeface="Lato"/>
                <a:cs typeface="Lato"/>
                <a:sym typeface="Lato"/>
              </a:defRPr>
            </a:lvl2pPr>
            <a:lvl3pPr marL="1371600" marR="0" lvl="2" indent="-342900" algn="l" rtl="0">
              <a:lnSpc>
                <a:spcPct val="90000"/>
              </a:lnSpc>
              <a:spcBef>
                <a:spcPts val="500"/>
              </a:spcBef>
              <a:spcAft>
                <a:spcPts val="0"/>
              </a:spcAft>
              <a:buClr>
                <a:srgbClr val="55565A"/>
              </a:buClr>
              <a:buSzPts val="1800"/>
              <a:buFont typeface="Arial"/>
              <a:buChar char="•"/>
              <a:defRPr sz="1800" b="0" i="0" u="none" strike="noStrike" cap="none">
                <a:solidFill>
                  <a:srgbClr val="55565A"/>
                </a:solidFill>
                <a:latin typeface="Lato"/>
                <a:ea typeface="Lato"/>
                <a:cs typeface="Lato"/>
                <a:sym typeface="Lato"/>
              </a:defRPr>
            </a:lvl3pPr>
            <a:lvl4pPr marL="1828800" marR="0" lvl="3" indent="-330200" algn="l" rtl="0">
              <a:lnSpc>
                <a:spcPct val="90000"/>
              </a:lnSpc>
              <a:spcBef>
                <a:spcPts val="500"/>
              </a:spcBef>
              <a:spcAft>
                <a:spcPts val="0"/>
              </a:spcAft>
              <a:buClr>
                <a:srgbClr val="55565A"/>
              </a:buClr>
              <a:buSzPts val="1600"/>
              <a:buFont typeface="Arial"/>
              <a:buChar char="•"/>
              <a:defRPr sz="1600" b="0" i="0" u="none" strike="noStrike" cap="none">
                <a:solidFill>
                  <a:srgbClr val="55565A"/>
                </a:solidFill>
                <a:latin typeface="Lato"/>
                <a:ea typeface="Lato"/>
                <a:cs typeface="Lato"/>
                <a:sym typeface="Lato"/>
              </a:defRPr>
            </a:lvl4pPr>
            <a:lvl5pPr marL="2286000" marR="0" lvl="4" indent="-317500" algn="l" rtl="0">
              <a:lnSpc>
                <a:spcPct val="90000"/>
              </a:lnSpc>
              <a:spcBef>
                <a:spcPts val="500"/>
              </a:spcBef>
              <a:spcAft>
                <a:spcPts val="0"/>
              </a:spcAft>
              <a:buClr>
                <a:srgbClr val="55565A"/>
              </a:buClr>
              <a:buSzPts val="1400"/>
              <a:buFont typeface="Arial"/>
              <a:buChar char="•"/>
              <a:defRPr sz="1400" b="0" i="0" u="none" strike="noStrike" cap="none">
                <a:solidFill>
                  <a:srgbClr val="55565A"/>
                </a:solidFill>
                <a:latin typeface="Lato"/>
                <a:ea typeface="Lato"/>
                <a:cs typeface="Lato"/>
                <a:sym typeface="La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76200" indent="0">
              <a:buNone/>
            </a:pPr>
            <a:r>
              <a:rPr lang="en-US" dirty="0"/>
              <a:t>FI Engages Their Customers</a:t>
            </a:r>
            <a:br>
              <a:rPr lang="en-US" dirty="0"/>
            </a:br>
            <a:r>
              <a:rPr lang="en-US" sz="1800" dirty="0"/>
              <a:t>Competitive APYs and user-friendly digital tools attract a variety of savers.</a:t>
            </a:r>
            <a:endParaRPr lang="en-US" dirty="0"/>
          </a:p>
          <a:p>
            <a:pPr marL="76200" indent="0">
              <a:buNone/>
            </a:pPr>
            <a:endParaRPr lang="en-US" sz="1800" dirty="0"/>
          </a:p>
        </p:txBody>
      </p:sp>
      <p:sp>
        <p:nvSpPr>
          <p:cNvPr id="4" name="Text Placeholder 1">
            <a:extLst>
              <a:ext uri="{FF2B5EF4-FFF2-40B4-BE49-F238E27FC236}">
                <a16:creationId xmlns:a16="http://schemas.microsoft.com/office/drawing/2014/main" id="{38EDAB4D-273F-481B-846A-791376C5AE8E}"/>
              </a:ext>
            </a:extLst>
          </p:cNvPr>
          <p:cNvSpPr txBox="1">
            <a:spLocks/>
          </p:cNvSpPr>
          <p:nvPr/>
        </p:nvSpPr>
        <p:spPr>
          <a:xfrm>
            <a:off x="2242779" y="3964294"/>
            <a:ext cx="10099963" cy="846357"/>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381000" algn="l" rtl="0">
              <a:lnSpc>
                <a:spcPct val="90000"/>
              </a:lnSpc>
              <a:spcBef>
                <a:spcPts val="1000"/>
              </a:spcBef>
              <a:spcAft>
                <a:spcPts val="0"/>
              </a:spcAft>
              <a:buClr>
                <a:schemeClr val="bg1"/>
              </a:buClr>
              <a:buSzPts val="2400"/>
              <a:buFont typeface="Arial"/>
              <a:buChar char="•"/>
              <a:defRPr sz="2400" b="0" i="0" u="none" strike="noStrike" cap="none">
                <a:solidFill>
                  <a:srgbClr val="FFFFFF"/>
                </a:solidFill>
                <a:latin typeface="Lato"/>
                <a:ea typeface="Lato"/>
                <a:cs typeface="Lato"/>
                <a:sym typeface="Lato"/>
              </a:defRPr>
            </a:lvl1pPr>
            <a:lvl2pPr marL="914400" marR="0" lvl="1" indent="-355600" algn="l" rtl="0">
              <a:lnSpc>
                <a:spcPct val="90000"/>
              </a:lnSpc>
              <a:spcBef>
                <a:spcPts val="500"/>
              </a:spcBef>
              <a:spcAft>
                <a:spcPts val="0"/>
              </a:spcAft>
              <a:buClr>
                <a:srgbClr val="55565A"/>
              </a:buClr>
              <a:buSzPts val="2000"/>
              <a:buFont typeface="Arial"/>
              <a:buChar char="•"/>
              <a:defRPr sz="2000" b="0" i="0" u="none" strike="noStrike" cap="none">
                <a:solidFill>
                  <a:srgbClr val="55565A"/>
                </a:solidFill>
                <a:latin typeface="Lato"/>
                <a:ea typeface="Lato"/>
                <a:cs typeface="Lato"/>
                <a:sym typeface="Lato"/>
              </a:defRPr>
            </a:lvl2pPr>
            <a:lvl3pPr marL="1371600" marR="0" lvl="2" indent="-342900" algn="l" rtl="0">
              <a:lnSpc>
                <a:spcPct val="90000"/>
              </a:lnSpc>
              <a:spcBef>
                <a:spcPts val="500"/>
              </a:spcBef>
              <a:spcAft>
                <a:spcPts val="0"/>
              </a:spcAft>
              <a:buClr>
                <a:srgbClr val="55565A"/>
              </a:buClr>
              <a:buSzPts val="1800"/>
              <a:buFont typeface="Arial"/>
              <a:buChar char="•"/>
              <a:defRPr sz="1800" b="0" i="0" u="none" strike="noStrike" cap="none">
                <a:solidFill>
                  <a:srgbClr val="55565A"/>
                </a:solidFill>
                <a:latin typeface="Lato"/>
                <a:ea typeface="Lato"/>
                <a:cs typeface="Lato"/>
                <a:sym typeface="Lato"/>
              </a:defRPr>
            </a:lvl3pPr>
            <a:lvl4pPr marL="1828800" marR="0" lvl="3" indent="-330200" algn="l" rtl="0">
              <a:lnSpc>
                <a:spcPct val="90000"/>
              </a:lnSpc>
              <a:spcBef>
                <a:spcPts val="500"/>
              </a:spcBef>
              <a:spcAft>
                <a:spcPts val="0"/>
              </a:spcAft>
              <a:buClr>
                <a:srgbClr val="55565A"/>
              </a:buClr>
              <a:buSzPts val="1600"/>
              <a:buFont typeface="Arial"/>
              <a:buChar char="•"/>
              <a:defRPr sz="1600" b="0" i="0" u="none" strike="noStrike" cap="none">
                <a:solidFill>
                  <a:srgbClr val="55565A"/>
                </a:solidFill>
                <a:latin typeface="Lato"/>
                <a:ea typeface="Lato"/>
                <a:cs typeface="Lato"/>
                <a:sym typeface="Lato"/>
              </a:defRPr>
            </a:lvl4pPr>
            <a:lvl5pPr marL="2286000" marR="0" lvl="4" indent="-317500" algn="l" rtl="0">
              <a:lnSpc>
                <a:spcPct val="90000"/>
              </a:lnSpc>
              <a:spcBef>
                <a:spcPts val="500"/>
              </a:spcBef>
              <a:spcAft>
                <a:spcPts val="0"/>
              </a:spcAft>
              <a:buClr>
                <a:srgbClr val="55565A"/>
              </a:buClr>
              <a:buSzPts val="1400"/>
              <a:buFont typeface="Arial"/>
              <a:buChar char="•"/>
              <a:defRPr sz="1400" b="0" i="0" u="none" strike="noStrike" cap="none">
                <a:solidFill>
                  <a:srgbClr val="55565A"/>
                </a:solidFill>
                <a:latin typeface="Lato"/>
                <a:ea typeface="Lato"/>
                <a:cs typeface="Lato"/>
                <a:sym typeface="Lato"/>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76200" indent="0">
              <a:buNone/>
            </a:pPr>
            <a:r>
              <a:rPr lang="en-US" dirty="0"/>
              <a:t>FI Drive Measurable Growth</a:t>
            </a:r>
            <a:br>
              <a:rPr lang="en-US" dirty="0"/>
            </a:br>
            <a:r>
              <a:rPr lang="en-US" sz="1800" dirty="0"/>
              <a:t>Proven results in deposit growth and customer retention.</a:t>
            </a:r>
            <a:endParaRPr lang="en-US" dirty="0"/>
          </a:p>
          <a:p>
            <a:pPr marL="76200" indent="0">
              <a:buNone/>
            </a:pPr>
            <a:endParaRPr lang="en-US" sz="1800" dirty="0"/>
          </a:p>
        </p:txBody>
      </p:sp>
      <p:pic>
        <p:nvPicPr>
          <p:cNvPr id="6" name="Picture 5" descr="A number on a white and black background&#10;&#10;AI-generated content may be incorrect.">
            <a:extLst>
              <a:ext uri="{FF2B5EF4-FFF2-40B4-BE49-F238E27FC236}">
                <a16:creationId xmlns:a16="http://schemas.microsoft.com/office/drawing/2014/main" id="{8F19BB06-E29D-66A3-7719-B471CA9A5B5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248299" y="1023942"/>
            <a:ext cx="994481" cy="1405346"/>
          </a:xfrm>
          <a:prstGeom prst="rect">
            <a:avLst/>
          </a:prstGeom>
        </p:spPr>
      </p:pic>
      <p:pic>
        <p:nvPicPr>
          <p:cNvPr id="8" name="Picture 7" descr="A number on a white and black background&#10;&#10;AI-generated content may be incorrect.">
            <a:extLst>
              <a:ext uri="{FF2B5EF4-FFF2-40B4-BE49-F238E27FC236}">
                <a16:creationId xmlns:a16="http://schemas.microsoft.com/office/drawing/2014/main" id="{8FDC3939-FA0F-E410-A087-BEE25F93E8A6}"/>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248299" y="2374981"/>
            <a:ext cx="996136" cy="1405347"/>
          </a:xfrm>
          <a:prstGeom prst="rect">
            <a:avLst/>
          </a:prstGeom>
        </p:spPr>
      </p:pic>
      <p:pic>
        <p:nvPicPr>
          <p:cNvPr id="10" name="Picture 9" descr="A black and white background with a number three&#10;&#10;AI-generated content may be incorrect.">
            <a:extLst>
              <a:ext uri="{FF2B5EF4-FFF2-40B4-BE49-F238E27FC236}">
                <a16:creationId xmlns:a16="http://schemas.microsoft.com/office/drawing/2014/main" id="{B4D1AB73-AA3B-923D-F223-4DD0A8D2B7C4}"/>
              </a:ext>
            </a:extLst>
          </p:cNvPr>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1248298" y="3710686"/>
            <a:ext cx="994481" cy="140534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649">
          <a:extLst>
            <a:ext uri="{FF2B5EF4-FFF2-40B4-BE49-F238E27FC236}">
              <a16:creationId xmlns:a16="http://schemas.microsoft.com/office/drawing/2014/main" id="{DEF89836-8029-26A4-5C71-60988870F769}"/>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EC6E2DA2-30D1-2CCE-C527-5AFDE4A3868F}"/>
              </a:ext>
            </a:extLst>
          </p:cNvPr>
          <p:cNvSpPr>
            <a:spLocks noGrp="1"/>
          </p:cNvSpPr>
          <p:nvPr>
            <p:ph type="body" idx="1"/>
          </p:nvPr>
        </p:nvSpPr>
        <p:spPr>
          <a:xfrm>
            <a:off x="596347" y="1727200"/>
            <a:ext cx="10972799" cy="4449763"/>
          </a:xfrm>
        </p:spPr>
        <p:txBody>
          <a:bodyPr/>
          <a:lstStyle/>
          <a:p>
            <a:pPr algn="l" fontAlgn="base">
              <a:lnSpc>
                <a:spcPct val="100000"/>
              </a:lnSpc>
              <a:buNone/>
            </a:pPr>
            <a:r>
              <a:rPr lang="en-US" b="1" i="0" dirty="0">
                <a:solidFill>
                  <a:srgbClr val="4D4D4D"/>
                </a:solidFill>
                <a:effectLst/>
                <a:latin typeface="Lato" panose="020F0502020204030203" pitchFamily="34" charset="0"/>
              </a:rPr>
              <a:t>Why They Matter</a:t>
            </a:r>
            <a:endParaRPr lang="en-US" b="0" i="0" dirty="0">
              <a:solidFill>
                <a:srgbClr val="4D4D4D"/>
              </a:solidFill>
              <a:effectLst/>
              <a:latin typeface="Lato" panose="020F0502020204030203" pitchFamily="34" charset="0"/>
            </a:endParaRPr>
          </a:p>
          <a:p>
            <a:pPr marL="76200" indent="0" fontAlgn="base">
              <a:lnSpc>
                <a:spcPct val="100000"/>
              </a:lnSpc>
              <a:buNone/>
            </a:pPr>
            <a:r>
              <a:rPr lang="en-US" sz="1800" b="0" i="0" dirty="0">
                <a:solidFill>
                  <a:srgbClr val="4D4D4D"/>
                </a:solidFill>
                <a:effectLst/>
                <a:latin typeface="Lato" panose="020F0502020204030203" pitchFamily="34" charset="0"/>
              </a:rPr>
              <a:t>Young Professionals represent the future of banking. With 76% of this group prioritizing savings and 54% likely to open high-yield accounts, it is a group ripe with opportunity.</a:t>
            </a:r>
            <a:br>
              <a:rPr lang="en-US" sz="1800" b="0" i="0" dirty="0">
                <a:solidFill>
                  <a:srgbClr val="4D4D4D"/>
                </a:solidFill>
                <a:effectLst/>
                <a:latin typeface="Lato" panose="020F0502020204030203" pitchFamily="34" charset="0"/>
              </a:rPr>
            </a:br>
            <a:endParaRPr lang="en-US" sz="1800" b="0" i="0" dirty="0">
              <a:solidFill>
                <a:srgbClr val="4D4D4D"/>
              </a:solidFill>
              <a:effectLst/>
              <a:latin typeface="Lato" panose="020F0502020204030203" pitchFamily="34" charset="0"/>
            </a:endParaRPr>
          </a:p>
          <a:p>
            <a:pPr algn="l" fontAlgn="base">
              <a:lnSpc>
                <a:spcPct val="100000"/>
              </a:lnSpc>
              <a:buNone/>
            </a:pPr>
            <a:r>
              <a:rPr lang="en-US" b="1" i="0" dirty="0">
                <a:solidFill>
                  <a:srgbClr val="4D4D4D"/>
                </a:solidFill>
                <a:effectLst/>
                <a:latin typeface="Lato" panose="020F0502020204030203" pitchFamily="34" charset="0"/>
              </a:rPr>
              <a:t>How High Yield Savings Engages</a:t>
            </a:r>
            <a:endParaRPr lang="en-US" b="0" i="0" dirty="0">
              <a:solidFill>
                <a:srgbClr val="4D4D4D"/>
              </a:solidFill>
              <a:effectLst/>
              <a:latin typeface="Lato" panose="020F0502020204030203" pitchFamily="34" charset="0"/>
            </a:endParaRPr>
          </a:p>
          <a:p>
            <a:pPr algn="l" fontAlgn="base">
              <a:lnSpc>
                <a:spcPct val="100000"/>
              </a:lnSpc>
              <a:buNone/>
            </a:pPr>
            <a:r>
              <a:rPr lang="en-US" sz="1800" b="0" i="0" dirty="0">
                <a:solidFill>
                  <a:srgbClr val="4D4D4D"/>
                </a:solidFill>
                <a:effectLst/>
                <a:latin typeface="Lato" panose="020F0502020204030203" pitchFamily="34" charset="0"/>
              </a:rPr>
              <a:t>With a mobile-first design and easy user interface, High Yield Savings has seen significant adoption under 40.</a:t>
            </a:r>
            <a:br>
              <a:rPr lang="en-US" sz="1800" b="0" i="0" dirty="0">
                <a:solidFill>
                  <a:srgbClr val="4D4D4D"/>
                </a:solidFill>
                <a:effectLst/>
                <a:latin typeface="Lato" panose="020F0502020204030203" pitchFamily="34" charset="0"/>
              </a:rPr>
            </a:br>
            <a:endParaRPr lang="en-US" sz="1800" b="0" i="0" dirty="0">
              <a:solidFill>
                <a:srgbClr val="4D4D4D"/>
              </a:solidFill>
              <a:effectLst/>
              <a:latin typeface="Lato" panose="020F0502020204030203" pitchFamily="34" charset="0"/>
            </a:endParaRPr>
          </a:p>
          <a:p>
            <a:pPr algn="l" fontAlgn="base">
              <a:lnSpc>
                <a:spcPct val="100000"/>
              </a:lnSpc>
              <a:buNone/>
            </a:pPr>
            <a:r>
              <a:rPr lang="en-US" b="1" i="0" dirty="0">
                <a:solidFill>
                  <a:srgbClr val="4D4D4D"/>
                </a:solidFill>
                <a:effectLst/>
                <a:latin typeface="Lato" panose="020F0502020204030203" pitchFamily="34" charset="0"/>
              </a:rPr>
              <a:t>Proof Point</a:t>
            </a:r>
            <a:endParaRPr lang="en-US" b="0" i="0" dirty="0">
              <a:solidFill>
                <a:srgbClr val="4D4D4D"/>
              </a:solidFill>
              <a:effectLst/>
              <a:latin typeface="Lato" panose="020F0502020204030203" pitchFamily="34" charset="0"/>
            </a:endParaRPr>
          </a:p>
          <a:p>
            <a:pPr marL="76200" indent="0" algn="l" fontAlgn="base">
              <a:lnSpc>
                <a:spcPct val="100000"/>
              </a:lnSpc>
              <a:buNone/>
            </a:pPr>
            <a:r>
              <a:rPr lang="en-US" sz="1800" b="0" i="0" dirty="0">
                <a:solidFill>
                  <a:srgbClr val="4D4D4D"/>
                </a:solidFill>
                <a:effectLst/>
                <a:latin typeface="Lato" panose="020F0502020204030203" pitchFamily="34" charset="0"/>
              </a:rPr>
              <a:t>38% of savers on a $70B+ regional bank High Yield Savings product are under 40. More information on their success </a:t>
            </a:r>
            <a:r>
              <a:rPr lang="en-US" sz="1800" b="0" i="0" u="sng" dirty="0">
                <a:solidFill>
                  <a:srgbClr val="27AAE1"/>
                </a:solidFill>
                <a:effectLst/>
                <a:latin typeface="Lato" panose="020F0502020204030203" pitchFamily="34" charset="0"/>
                <a:hlinkClick r:id="rId3"/>
              </a:rPr>
              <a:t>here</a:t>
            </a:r>
            <a:r>
              <a:rPr lang="en-US" sz="1800" b="0" i="0" dirty="0">
                <a:solidFill>
                  <a:srgbClr val="4D4D4D"/>
                </a:solidFill>
                <a:effectLst/>
                <a:latin typeface="Lato" panose="020F0502020204030203" pitchFamily="34" charset="0"/>
              </a:rPr>
              <a:t>.</a:t>
            </a:r>
          </a:p>
          <a:p>
            <a:pPr marL="76200" indent="0">
              <a:lnSpc>
                <a:spcPct val="100000"/>
              </a:lnSpc>
              <a:buNone/>
            </a:pPr>
            <a:endParaRPr lang="en-US" dirty="0"/>
          </a:p>
        </p:txBody>
      </p:sp>
      <p:sp>
        <p:nvSpPr>
          <p:cNvPr id="651" name="Google Shape;651;g34a748b6dc6_0_0">
            <a:extLst>
              <a:ext uri="{FF2B5EF4-FFF2-40B4-BE49-F238E27FC236}">
                <a16:creationId xmlns:a16="http://schemas.microsoft.com/office/drawing/2014/main" id="{3907009F-87F9-9966-C642-041EEFC789EB}"/>
              </a:ext>
            </a:extLst>
          </p:cNvPr>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a:t>Use Case - Young Professionals &amp; Emerging Savers</a:t>
            </a:r>
            <a:endParaRPr/>
          </a:p>
        </p:txBody>
      </p:sp>
      <p:sp>
        <p:nvSpPr>
          <p:cNvPr id="3" name="Date Placeholder 2">
            <a:extLst>
              <a:ext uri="{FF2B5EF4-FFF2-40B4-BE49-F238E27FC236}">
                <a16:creationId xmlns:a16="http://schemas.microsoft.com/office/drawing/2014/main" id="{417DEA32-82CB-BA88-14EE-D5AFEB843106}"/>
              </a:ext>
            </a:extLst>
          </p:cNvPr>
          <p:cNvSpPr>
            <a:spLocks noGrp="1"/>
          </p:cNvSpPr>
          <p:nvPr>
            <p:ph type="dt" idx="10"/>
          </p:nvPr>
        </p:nvSpPr>
        <p:spPr/>
        <p:txBody>
          <a:bodyPr/>
          <a:lstStyle/>
          <a:p>
            <a:r>
              <a:rPr lang="en-US"/>
              <a:t>Confidential</a:t>
            </a:r>
          </a:p>
        </p:txBody>
      </p:sp>
      <p:sp>
        <p:nvSpPr>
          <p:cNvPr id="4" name="Footer Placeholder 3">
            <a:extLst>
              <a:ext uri="{FF2B5EF4-FFF2-40B4-BE49-F238E27FC236}">
                <a16:creationId xmlns:a16="http://schemas.microsoft.com/office/drawing/2014/main" id="{2AF065A2-1CCB-94A1-059E-80F56B601C87}"/>
              </a:ext>
            </a:extLst>
          </p:cNvPr>
          <p:cNvSpPr>
            <a:spLocks noGrp="1"/>
          </p:cNvSpPr>
          <p:nvPr>
            <p:ph type="ftr" sz="quarter" idx="11"/>
          </p:nvPr>
        </p:nvSpPr>
        <p:spPr/>
        <p:txBody>
          <a:bodyPr/>
          <a:lstStyle/>
          <a:p>
            <a:r>
              <a:rPr lang="en-US"/>
              <a:t>info.plinqit.com</a:t>
            </a:r>
          </a:p>
        </p:txBody>
      </p:sp>
      <p:sp>
        <p:nvSpPr>
          <p:cNvPr id="5" name="Slide Number Placeholder 4">
            <a:extLst>
              <a:ext uri="{FF2B5EF4-FFF2-40B4-BE49-F238E27FC236}">
                <a16:creationId xmlns:a16="http://schemas.microsoft.com/office/drawing/2014/main" id="{C537D62A-E95A-3D27-8F09-A8C2F0ADF1C2}"/>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7</a:t>
            </a:fld>
            <a:endParaRPr lang="en-US"/>
          </a:p>
        </p:txBody>
      </p:sp>
    </p:spTree>
    <p:extLst>
      <p:ext uri="{BB962C8B-B14F-4D97-AF65-F5344CB8AC3E}">
        <p14:creationId xmlns:p14="http://schemas.microsoft.com/office/powerpoint/2010/main" val="3089656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649">
          <a:extLst>
            <a:ext uri="{FF2B5EF4-FFF2-40B4-BE49-F238E27FC236}">
              <a16:creationId xmlns:a16="http://schemas.microsoft.com/office/drawing/2014/main" id="{EF16B0A9-8234-508C-5710-B20F3197E465}"/>
            </a:ext>
          </a:extLst>
        </p:cNvPr>
        <p:cNvGrpSpPr/>
        <p:nvPr/>
      </p:nvGrpSpPr>
      <p:grpSpPr>
        <a:xfrm>
          <a:off x="0" y="0"/>
          <a:ext cx="0" cy="0"/>
          <a:chOff x="0" y="0"/>
          <a:chExt cx="0" cy="0"/>
        </a:xfrm>
      </p:grpSpPr>
      <p:sp>
        <p:nvSpPr>
          <p:cNvPr id="8" name="Text Placeholder 1">
            <a:extLst>
              <a:ext uri="{FF2B5EF4-FFF2-40B4-BE49-F238E27FC236}">
                <a16:creationId xmlns:a16="http://schemas.microsoft.com/office/drawing/2014/main" id="{0B5FB7FE-9368-F059-124B-BBFF44768908}"/>
              </a:ext>
            </a:extLst>
          </p:cNvPr>
          <p:cNvSpPr>
            <a:spLocks noGrp="1"/>
          </p:cNvSpPr>
          <p:nvPr>
            <p:ph type="body" idx="1"/>
          </p:nvPr>
        </p:nvSpPr>
        <p:spPr>
          <a:xfrm>
            <a:off x="483476" y="1727200"/>
            <a:ext cx="11361683" cy="4449763"/>
          </a:xfrm>
        </p:spPr>
        <p:txBody>
          <a:bodyPr>
            <a:normAutofit lnSpcReduction="10000"/>
          </a:bodyPr>
          <a:lstStyle/>
          <a:p>
            <a:pPr algn="l" fontAlgn="base">
              <a:lnSpc>
                <a:spcPct val="110000"/>
              </a:lnSpc>
              <a:buNone/>
            </a:pPr>
            <a:r>
              <a:rPr lang="en-US" b="1" i="0" dirty="0">
                <a:solidFill>
                  <a:srgbClr val="4D4D4D"/>
                </a:solidFill>
                <a:effectLst/>
                <a:latin typeface="Lato" panose="020F0502020204030203" pitchFamily="34" charset="0"/>
              </a:rPr>
              <a:t>Why They Matter</a:t>
            </a:r>
            <a:endParaRPr lang="en-US" b="0" i="0" dirty="0">
              <a:solidFill>
                <a:srgbClr val="4D4D4D"/>
              </a:solidFill>
              <a:effectLst/>
              <a:latin typeface="Lato" panose="020F0502020204030203" pitchFamily="34" charset="0"/>
            </a:endParaRPr>
          </a:p>
          <a:p>
            <a:pPr marL="76200" indent="0" fontAlgn="base">
              <a:lnSpc>
                <a:spcPct val="110000"/>
              </a:lnSpc>
              <a:buNone/>
            </a:pPr>
            <a:r>
              <a:rPr lang="en-US" sz="1800" b="0" i="0" dirty="0">
                <a:solidFill>
                  <a:srgbClr val="4D4D4D"/>
                </a:solidFill>
                <a:effectLst/>
                <a:latin typeface="Lato" panose="020F0502020204030203" pitchFamily="34" charset="0"/>
              </a:rPr>
              <a:t>Mid-Career Professionals are often deposit holders saving for home ownership, education, and retirement. This represents great cross-sell opportunity across the financial institution’s product suite.</a:t>
            </a:r>
            <a:br>
              <a:rPr lang="en-US" sz="1800" b="0" i="0" dirty="0">
                <a:solidFill>
                  <a:srgbClr val="4D4D4D"/>
                </a:solidFill>
                <a:effectLst/>
                <a:latin typeface="Lato" panose="020F0502020204030203" pitchFamily="34" charset="0"/>
              </a:rPr>
            </a:br>
            <a:endParaRPr lang="en-US" sz="1800" b="0" i="0" dirty="0">
              <a:solidFill>
                <a:srgbClr val="4D4D4D"/>
              </a:solidFill>
              <a:effectLst/>
              <a:latin typeface="Lato" panose="020F0502020204030203" pitchFamily="34" charset="0"/>
            </a:endParaRPr>
          </a:p>
          <a:p>
            <a:pPr algn="l" fontAlgn="base">
              <a:lnSpc>
                <a:spcPct val="110000"/>
              </a:lnSpc>
              <a:buNone/>
            </a:pPr>
            <a:r>
              <a:rPr lang="en-US" b="1" i="0" dirty="0">
                <a:solidFill>
                  <a:srgbClr val="4D4D4D"/>
                </a:solidFill>
                <a:effectLst/>
                <a:latin typeface="Lato" panose="020F0502020204030203" pitchFamily="34" charset="0"/>
              </a:rPr>
              <a:t>How High Yield Savings Engages</a:t>
            </a:r>
            <a:endParaRPr lang="en-US" b="0" i="0" dirty="0">
              <a:solidFill>
                <a:srgbClr val="4D4D4D"/>
              </a:solidFill>
              <a:effectLst/>
              <a:latin typeface="Lato" panose="020F0502020204030203" pitchFamily="34" charset="0"/>
            </a:endParaRPr>
          </a:p>
          <a:p>
            <a:pPr algn="l" fontAlgn="base">
              <a:lnSpc>
                <a:spcPct val="110000"/>
              </a:lnSpc>
              <a:buNone/>
            </a:pPr>
            <a:r>
              <a:rPr lang="en-US" sz="1800" b="0" i="0" dirty="0">
                <a:solidFill>
                  <a:srgbClr val="4D4D4D"/>
                </a:solidFill>
                <a:effectLst/>
                <a:latin typeface="Lato" panose="020F0502020204030203" pitchFamily="34" charset="0"/>
              </a:rPr>
              <a:t>Easy-to-attain starting balances, no fees, and structured growth make High Yield Savings ideal for this group’s life stage.</a:t>
            </a:r>
            <a:br>
              <a:rPr lang="en-US" sz="1800" b="0" i="0" dirty="0">
                <a:solidFill>
                  <a:srgbClr val="4D4D4D"/>
                </a:solidFill>
                <a:effectLst/>
                <a:latin typeface="Lato" panose="020F0502020204030203" pitchFamily="34" charset="0"/>
              </a:rPr>
            </a:br>
            <a:endParaRPr lang="en-US" sz="1800" b="0" i="0" dirty="0">
              <a:solidFill>
                <a:srgbClr val="4D4D4D"/>
              </a:solidFill>
              <a:effectLst/>
              <a:latin typeface="Lato" panose="020F0502020204030203" pitchFamily="34" charset="0"/>
            </a:endParaRPr>
          </a:p>
          <a:p>
            <a:pPr algn="l" fontAlgn="base">
              <a:lnSpc>
                <a:spcPct val="110000"/>
              </a:lnSpc>
              <a:buNone/>
            </a:pPr>
            <a:r>
              <a:rPr lang="en-US" b="1" i="0" dirty="0">
                <a:solidFill>
                  <a:srgbClr val="4D4D4D"/>
                </a:solidFill>
                <a:effectLst/>
                <a:latin typeface="Lato" panose="020F0502020204030203" pitchFamily="34" charset="0"/>
              </a:rPr>
              <a:t>Proof Point</a:t>
            </a:r>
            <a:endParaRPr lang="en-US" b="0" i="0" dirty="0">
              <a:solidFill>
                <a:srgbClr val="4D4D4D"/>
              </a:solidFill>
              <a:effectLst/>
              <a:latin typeface="Lato" panose="020F0502020204030203" pitchFamily="34" charset="0"/>
            </a:endParaRPr>
          </a:p>
          <a:p>
            <a:pPr marL="76200" indent="0" algn="l" fontAlgn="base">
              <a:lnSpc>
                <a:spcPct val="110000"/>
              </a:lnSpc>
              <a:buNone/>
            </a:pPr>
            <a:r>
              <a:rPr lang="en-US" sz="1800" b="0" i="0" dirty="0">
                <a:solidFill>
                  <a:srgbClr val="4D4D4D"/>
                </a:solidFill>
                <a:effectLst/>
                <a:latin typeface="Lato" panose="020F0502020204030203" pitchFamily="34" charset="0"/>
              </a:rPr>
              <a:t>47% of TIMBR Financial depositors are under 50 with an average balance of over $80,000. More information on their success </a:t>
            </a:r>
            <a:r>
              <a:rPr lang="en-US" sz="1800" b="0" i="0" u="sng" dirty="0">
                <a:solidFill>
                  <a:srgbClr val="27AAE1"/>
                </a:solidFill>
                <a:effectLst/>
                <a:latin typeface="Lato" panose="020F0502020204030203" pitchFamily="34" charset="0"/>
                <a:hlinkClick r:id="rId3"/>
              </a:rPr>
              <a:t>here</a:t>
            </a:r>
            <a:r>
              <a:rPr lang="en-US" sz="1800" b="0" i="0" dirty="0">
                <a:solidFill>
                  <a:srgbClr val="4D4D4D"/>
                </a:solidFill>
                <a:effectLst/>
                <a:latin typeface="Lato" panose="020F0502020204030203" pitchFamily="34" charset="0"/>
              </a:rPr>
              <a:t>.</a:t>
            </a:r>
            <a:endParaRPr lang="en-US" dirty="0"/>
          </a:p>
        </p:txBody>
      </p:sp>
      <p:sp>
        <p:nvSpPr>
          <p:cNvPr id="651" name="Google Shape;651;g34a748b6dc6_0_0">
            <a:extLst>
              <a:ext uri="{FF2B5EF4-FFF2-40B4-BE49-F238E27FC236}">
                <a16:creationId xmlns:a16="http://schemas.microsoft.com/office/drawing/2014/main" id="{641BEF42-FCFE-E794-D62A-799D8D29C69F}"/>
              </a:ext>
            </a:extLst>
          </p:cNvPr>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Use Case – Families &amp; Mid-Career Professionals</a:t>
            </a:r>
            <a:endParaRPr dirty="0"/>
          </a:p>
        </p:txBody>
      </p:sp>
      <p:sp>
        <p:nvSpPr>
          <p:cNvPr id="3" name="Date Placeholder 2">
            <a:extLst>
              <a:ext uri="{FF2B5EF4-FFF2-40B4-BE49-F238E27FC236}">
                <a16:creationId xmlns:a16="http://schemas.microsoft.com/office/drawing/2014/main" id="{FF54EFF3-3DB4-16A9-5539-5BBF236D1225}"/>
              </a:ext>
            </a:extLst>
          </p:cNvPr>
          <p:cNvSpPr>
            <a:spLocks noGrp="1"/>
          </p:cNvSpPr>
          <p:nvPr>
            <p:ph type="dt" idx="10"/>
          </p:nvPr>
        </p:nvSpPr>
        <p:spPr/>
        <p:txBody>
          <a:bodyPr/>
          <a:lstStyle/>
          <a:p>
            <a:r>
              <a:rPr lang="en-US"/>
              <a:t>Confidential</a:t>
            </a:r>
          </a:p>
        </p:txBody>
      </p:sp>
      <p:sp>
        <p:nvSpPr>
          <p:cNvPr id="4" name="Footer Placeholder 3">
            <a:extLst>
              <a:ext uri="{FF2B5EF4-FFF2-40B4-BE49-F238E27FC236}">
                <a16:creationId xmlns:a16="http://schemas.microsoft.com/office/drawing/2014/main" id="{1DA312F6-0265-D43E-5786-9D1668631A54}"/>
              </a:ext>
            </a:extLst>
          </p:cNvPr>
          <p:cNvSpPr>
            <a:spLocks noGrp="1"/>
          </p:cNvSpPr>
          <p:nvPr>
            <p:ph type="ftr" sz="quarter" idx="11"/>
          </p:nvPr>
        </p:nvSpPr>
        <p:spPr/>
        <p:txBody>
          <a:bodyPr/>
          <a:lstStyle/>
          <a:p>
            <a:r>
              <a:rPr lang="en-US"/>
              <a:t>info.plinqit.com</a:t>
            </a:r>
          </a:p>
        </p:txBody>
      </p:sp>
      <p:sp>
        <p:nvSpPr>
          <p:cNvPr id="5" name="Slide Number Placeholder 4">
            <a:extLst>
              <a:ext uri="{FF2B5EF4-FFF2-40B4-BE49-F238E27FC236}">
                <a16:creationId xmlns:a16="http://schemas.microsoft.com/office/drawing/2014/main" id="{92CB784E-33D5-F43A-E67C-E4117AA1D5D8}"/>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8</a:t>
            </a:fld>
            <a:endParaRPr lang="en-US"/>
          </a:p>
        </p:txBody>
      </p:sp>
    </p:spTree>
    <p:extLst>
      <p:ext uri="{BB962C8B-B14F-4D97-AF65-F5344CB8AC3E}">
        <p14:creationId xmlns:p14="http://schemas.microsoft.com/office/powerpoint/2010/main" val="29891826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649">
          <a:extLst>
            <a:ext uri="{FF2B5EF4-FFF2-40B4-BE49-F238E27FC236}">
              <a16:creationId xmlns:a16="http://schemas.microsoft.com/office/drawing/2014/main" id="{897CFCE1-1099-D8C6-78CC-34380138EC1A}"/>
            </a:ext>
          </a:extLst>
        </p:cNvPr>
        <p:cNvGrpSpPr/>
        <p:nvPr/>
      </p:nvGrpSpPr>
      <p:grpSpPr>
        <a:xfrm>
          <a:off x="0" y="0"/>
          <a:ext cx="0" cy="0"/>
          <a:chOff x="0" y="0"/>
          <a:chExt cx="0" cy="0"/>
        </a:xfrm>
      </p:grpSpPr>
      <p:sp>
        <p:nvSpPr>
          <p:cNvPr id="8" name="Text Placeholder 1">
            <a:extLst>
              <a:ext uri="{FF2B5EF4-FFF2-40B4-BE49-F238E27FC236}">
                <a16:creationId xmlns:a16="http://schemas.microsoft.com/office/drawing/2014/main" id="{9F46A82C-151D-B203-2F2A-88DB48EA2BB7}"/>
              </a:ext>
            </a:extLst>
          </p:cNvPr>
          <p:cNvSpPr>
            <a:spLocks noGrp="1"/>
          </p:cNvSpPr>
          <p:nvPr>
            <p:ph type="body" idx="1"/>
          </p:nvPr>
        </p:nvSpPr>
        <p:spPr>
          <a:xfrm>
            <a:off x="596347" y="1727200"/>
            <a:ext cx="10972799" cy="4449763"/>
          </a:xfrm>
        </p:spPr>
        <p:txBody>
          <a:bodyPr>
            <a:normAutofit/>
          </a:bodyPr>
          <a:lstStyle/>
          <a:p>
            <a:pPr algn="l" fontAlgn="base">
              <a:lnSpc>
                <a:spcPct val="100000"/>
              </a:lnSpc>
              <a:buNone/>
            </a:pPr>
            <a:r>
              <a:rPr lang="en-US" b="1" i="0" dirty="0">
                <a:solidFill>
                  <a:srgbClr val="4D4D4D"/>
                </a:solidFill>
                <a:effectLst/>
                <a:latin typeface="Lato" panose="020F0502020204030203" pitchFamily="34" charset="0"/>
              </a:rPr>
              <a:t>Why They Matter</a:t>
            </a:r>
            <a:endParaRPr lang="en-US" b="0" i="0" dirty="0">
              <a:solidFill>
                <a:srgbClr val="4D4D4D"/>
              </a:solidFill>
              <a:effectLst/>
              <a:latin typeface="Lato" panose="020F0502020204030203" pitchFamily="34" charset="0"/>
            </a:endParaRPr>
          </a:p>
          <a:p>
            <a:pPr algn="l" fontAlgn="base">
              <a:lnSpc>
                <a:spcPct val="100000"/>
              </a:lnSpc>
              <a:buNone/>
            </a:pPr>
            <a:r>
              <a:rPr lang="en-US" sz="1800" b="0" i="0" dirty="0">
                <a:solidFill>
                  <a:srgbClr val="4D4D4D"/>
                </a:solidFill>
                <a:effectLst/>
                <a:latin typeface="Lato" panose="020F0502020204030203" pitchFamily="34" charset="0"/>
              </a:rPr>
              <a:t>Retirees and Near-Retirees hold 60% of U.S. deposits and prioritize secure, low-risk growth.</a:t>
            </a:r>
            <a:br>
              <a:rPr lang="en-US" sz="1800" b="0" i="0" dirty="0">
                <a:solidFill>
                  <a:srgbClr val="4D4D4D"/>
                </a:solidFill>
                <a:effectLst/>
                <a:latin typeface="Lato" panose="020F0502020204030203" pitchFamily="34" charset="0"/>
              </a:rPr>
            </a:br>
            <a:endParaRPr lang="en-US" sz="1800" b="0" i="0" dirty="0">
              <a:solidFill>
                <a:srgbClr val="4D4D4D"/>
              </a:solidFill>
              <a:effectLst/>
              <a:latin typeface="Lato" panose="020F0502020204030203" pitchFamily="34" charset="0"/>
            </a:endParaRPr>
          </a:p>
          <a:p>
            <a:pPr algn="l" fontAlgn="base">
              <a:lnSpc>
                <a:spcPct val="100000"/>
              </a:lnSpc>
              <a:buNone/>
            </a:pPr>
            <a:r>
              <a:rPr lang="en-US" b="1" i="0" dirty="0">
                <a:solidFill>
                  <a:srgbClr val="4D4D4D"/>
                </a:solidFill>
                <a:effectLst/>
                <a:latin typeface="Lato" panose="020F0502020204030203" pitchFamily="34" charset="0"/>
              </a:rPr>
              <a:t>How High Yield Savings Engages</a:t>
            </a:r>
            <a:endParaRPr lang="en-US" b="0" i="0" dirty="0">
              <a:solidFill>
                <a:srgbClr val="4D4D4D"/>
              </a:solidFill>
              <a:effectLst/>
              <a:latin typeface="Lato" panose="020F0502020204030203" pitchFamily="34" charset="0"/>
            </a:endParaRPr>
          </a:p>
          <a:p>
            <a:pPr marL="76200" indent="0" fontAlgn="base">
              <a:lnSpc>
                <a:spcPct val="100000"/>
              </a:lnSpc>
              <a:buNone/>
            </a:pPr>
            <a:r>
              <a:rPr lang="en-US" sz="1800" b="0" i="0" dirty="0">
                <a:solidFill>
                  <a:srgbClr val="4D4D4D"/>
                </a:solidFill>
                <a:effectLst/>
                <a:latin typeface="Lato" panose="020F0502020204030203" pitchFamily="34" charset="0"/>
              </a:rPr>
              <a:t>A great rate with liquidity and no fees makes High Yield Savings ideal for those on a budget, ensuring a low-stress chapter of their lives.</a:t>
            </a:r>
            <a:br>
              <a:rPr lang="en-US" sz="1800" b="0" i="0" dirty="0">
                <a:solidFill>
                  <a:srgbClr val="4D4D4D"/>
                </a:solidFill>
                <a:effectLst/>
                <a:latin typeface="Lato" panose="020F0502020204030203" pitchFamily="34" charset="0"/>
              </a:rPr>
            </a:br>
            <a:endParaRPr lang="en-US" sz="1800" b="0" i="0" dirty="0">
              <a:solidFill>
                <a:srgbClr val="4D4D4D"/>
              </a:solidFill>
              <a:effectLst/>
              <a:latin typeface="Lato" panose="020F0502020204030203" pitchFamily="34" charset="0"/>
            </a:endParaRPr>
          </a:p>
          <a:p>
            <a:pPr algn="l" fontAlgn="base">
              <a:lnSpc>
                <a:spcPct val="100000"/>
              </a:lnSpc>
              <a:buNone/>
            </a:pPr>
            <a:r>
              <a:rPr lang="en-US" b="1" i="0" dirty="0">
                <a:solidFill>
                  <a:srgbClr val="4D4D4D"/>
                </a:solidFill>
                <a:effectLst/>
                <a:latin typeface="Lato" panose="020F0502020204030203" pitchFamily="34" charset="0"/>
              </a:rPr>
              <a:t>Proof Point</a:t>
            </a:r>
            <a:endParaRPr lang="en-US" b="0" i="0" dirty="0">
              <a:solidFill>
                <a:srgbClr val="4D4D4D"/>
              </a:solidFill>
              <a:effectLst/>
              <a:latin typeface="Lato" panose="020F0502020204030203" pitchFamily="34" charset="0"/>
            </a:endParaRPr>
          </a:p>
          <a:p>
            <a:pPr marL="76200" indent="0" algn="l" fontAlgn="base">
              <a:lnSpc>
                <a:spcPct val="100000"/>
              </a:lnSpc>
              <a:buNone/>
            </a:pPr>
            <a:r>
              <a:rPr lang="en-US" sz="1800" b="0" i="0" dirty="0">
                <a:solidFill>
                  <a:srgbClr val="4D4D4D"/>
                </a:solidFill>
                <a:effectLst/>
                <a:latin typeface="Lato" panose="020F0502020204030203" pitchFamily="34" charset="0"/>
              </a:rPr>
              <a:t>1 in 5 TIMBR Financial depositors are over the age of 65, and have average balances over $85,000. More information on their success </a:t>
            </a:r>
            <a:r>
              <a:rPr lang="en-US" sz="1800" b="0" i="0" u="sng" dirty="0">
                <a:solidFill>
                  <a:srgbClr val="27AAE1"/>
                </a:solidFill>
                <a:effectLst/>
                <a:latin typeface="Lato" panose="020F0502020204030203" pitchFamily="34" charset="0"/>
                <a:hlinkClick r:id="rId3"/>
              </a:rPr>
              <a:t>here</a:t>
            </a:r>
            <a:r>
              <a:rPr lang="en-US" sz="1800" b="0" i="0" dirty="0">
                <a:solidFill>
                  <a:srgbClr val="4D4D4D"/>
                </a:solidFill>
                <a:effectLst/>
                <a:latin typeface="Lato" panose="020F0502020204030203" pitchFamily="34" charset="0"/>
              </a:rPr>
              <a:t>.</a:t>
            </a:r>
            <a:endParaRPr lang="en-US" dirty="0"/>
          </a:p>
        </p:txBody>
      </p:sp>
      <p:sp>
        <p:nvSpPr>
          <p:cNvPr id="651" name="Google Shape;651;g34a748b6dc6_0_0">
            <a:extLst>
              <a:ext uri="{FF2B5EF4-FFF2-40B4-BE49-F238E27FC236}">
                <a16:creationId xmlns:a16="http://schemas.microsoft.com/office/drawing/2014/main" id="{3D076FDD-F8BD-4B9B-CA06-6B2A123E6044}"/>
              </a:ext>
            </a:extLst>
          </p:cNvPr>
          <p:cNvSpPr txBox="1">
            <a:spLocks noGrp="1"/>
          </p:cNvSpPr>
          <p:nvPr>
            <p:ph type="title"/>
          </p:nvPr>
        </p:nvSpPr>
        <p:spPr>
          <a:prstGeom prst="rect">
            <a:avLst/>
          </a:prstGeom>
        </p:spPr>
        <p:txBody>
          <a:bodyPr spcFirstLastPara="1" wrap="square" lIns="91425" tIns="45700" rIns="91425" bIns="45700" anchor="ctr" anchorCtr="0">
            <a:normAutofit/>
          </a:bodyPr>
          <a:lstStyle/>
          <a:p>
            <a:pPr marL="0" lvl="0" indent="0" algn="l" rtl="0">
              <a:spcBef>
                <a:spcPts val="0"/>
              </a:spcBef>
              <a:spcAft>
                <a:spcPts val="0"/>
              </a:spcAft>
              <a:buNone/>
            </a:pPr>
            <a:r>
              <a:rPr lang="en-US" dirty="0"/>
              <a:t>Use Case – Retirees &amp; Near Retirees</a:t>
            </a:r>
            <a:endParaRPr dirty="0"/>
          </a:p>
        </p:txBody>
      </p:sp>
      <p:sp>
        <p:nvSpPr>
          <p:cNvPr id="3" name="Date Placeholder 2">
            <a:extLst>
              <a:ext uri="{FF2B5EF4-FFF2-40B4-BE49-F238E27FC236}">
                <a16:creationId xmlns:a16="http://schemas.microsoft.com/office/drawing/2014/main" id="{161868AC-D600-46AB-F2E5-B6B2BD4C3AE0}"/>
              </a:ext>
            </a:extLst>
          </p:cNvPr>
          <p:cNvSpPr>
            <a:spLocks noGrp="1"/>
          </p:cNvSpPr>
          <p:nvPr>
            <p:ph type="dt" idx="10"/>
          </p:nvPr>
        </p:nvSpPr>
        <p:spPr/>
        <p:txBody>
          <a:bodyPr/>
          <a:lstStyle/>
          <a:p>
            <a:r>
              <a:rPr lang="en-US"/>
              <a:t>Confidential</a:t>
            </a:r>
          </a:p>
        </p:txBody>
      </p:sp>
      <p:sp>
        <p:nvSpPr>
          <p:cNvPr id="4" name="Footer Placeholder 3">
            <a:extLst>
              <a:ext uri="{FF2B5EF4-FFF2-40B4-BE49-F238E27FC236}">
                <a16:creationId xmlns:a16="http://schemas.microsoft.com/office/drawing/2014/main" id="{C08C344B-05B3-7DAC-1FB4-B9A1B3AA1B3F}"/>
              </a:ext>
            </a:extLst>
          </p:cNvPr>
          <p:cNvSpPr>
            <a:spLocks noGrp="1"/>
          </p:cNvSpPr>
          <p:nvPr>
            <p:ph type="ftr" sz="quarter" idx="11"/>
          </p:nvPr>
        </p:nvSpPr>
        <p:spPr/>
        <p:txBody>
          <a:bodyPr/>
          <a:lstStyle/>
          <a:p>
            <a:r>
              <a:rPr lang="en-US"/>
              <a:t>info.plinqit.com</a:t>
            </a:r>
          </a:p>
        </p:txBody>
      </p:sp>
      <p:sp>
        <p:nvSpPr>
          <p:cNvPr id="5" name="Slide Number Placeholder 4">
            <a:extLst>
              <a:ext uri="{FF2B5EF4-FFF2-40B4-BE49-F238E27FC236}">
                <a16:creationId xmlns:a16="http://schemas.microsoft.com/office/drawing/2014/main" id="{21B55D3F-D527-E2F6-643A-588645FD9DEE}"/>
              </a:ext>
            </a:extLst>
          </p:cNvPr>
          <p:cNvSpPr>
            <a:spLocks noGrp="1"/>
          </p:cNvSpPr>
          <p:nvPr>
            <p:ph type="sldNum" sz="quarter" idx="12"/>
          </p:nvPr>
        </p:nvSpPr>
        <p:spPr/>
        <p:txBody>
          <a:bodyPr/>
          <a:lstStyle/>
          <a:p>
            <a:pPr marL="0" lvl="0" indent="0" algn="r" rtl="0">
              <a:spcBef>
                <a:spcPts val="0"/>
              </a:spcBef>
              <a:spcAft>
                <a:spcPts val="0"/>
              </a:spcAft>
              <a:buNone/>
            </a:pPr>
            <a:fld id="{00000000-1234-1234-1234-123412341234}" type="slidenum">
              <a:rPr lang="en-US" smtClean="0"/>
              <a:t>9</a:t>
            </a:fld>
            <a:endParaRPr lang="en-US"/>
          </a:p>
        </p:txBody>
      </p:sp>
    </p:spTree>
    <p:extLst>
      <p:ext uri="{BB962C8B-B14F-4D97-AF65-F5344CB8AC3E}">
        <p14:creationId xmlns:p14="http://schemas.microsoft.com/office/powerpoint/2010/main" val="2677036172"/>
      </p:ext>
    </p:extLst>
  </p:cSld>
  <p:clrMapOvr>
    <a:masterClrMapping/>
  </p:clrMapOvr>
</p:sld>
</file>

<file path=ppt/theme/theme1.xml><?xml version="1.0" encoding="utf-8"?>
<a:theme xmlns:a="http://schemas.openxmlformats.org/drawingml/2006/main" name="1_Plinqit">
  <a:themeElements>
    <a:clrScheme name="Plinqit Theme 1">
      <a:dk1>
        <a:srgbClr val="56565A"/>
      </a:dk1>
      <a:lt1>
        <a:srgbClr val="FFFFFF"/>
      </a:lt1>
      <a:dk2>
        <a:srgbClr val="252525"/>
      </a:dk2>
      <a:lt2>
        <a:srgbClr val="F6F6F6"/>
      </a:lt2>
      <a:accent1>
        <a:srgbClr val="86C13E"/>
      </a:accent1>
      <a:accent2>
        <a:srgbClr val="00AEF0"/>
      </a:accent2>
      <a:accent3>
        <a:srgbClr val="56565A"/>
      </a:accent3>
      <a:accent4>
        <a:srgbClr val="4EA131"/>
      </a:accent4>
      <a:accent5>
        <a:srgbClr val="0089CD"/>
      </a:accent5>
      <a:accent6>
        <a:srgbClr val="F69320"/>
      </a:accent6>
      <a:hlink>
        <a:srgbClr val="86C13E"/>
      </a:hlink>
      <a:folHlink>
        <a:srgbClr val="4EA13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72</TotalTime>
  <Words>1197</Words>
  <Application>Microsoft Macintosh PowerPoint</Application>
  <PresentationFormat>Widescreen</PresentationFormat>
  <Paragraphs>235</Paragraphs>
  <Slides>16</Slides>
  <Notes>16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16</vt:i4>
      </vt:variant>
    </vt:vector>
  </HeadingPairs>
  <TitlesOfParts>
    <vt:vector size="22" baseType="lpstr">
      <vt:lpstr>Arial</vt:lpstr>
      <vt:lpstr>Lato</vt:lpstr>
      <vt:lpstr>Lato Heavy</vt:lpstr>
      <vt:lpstr>Lato Semibold</vt:lpstr>
      <vt:lpstr>System Font Regular</vt:lpstr>
      <vt:lpstr>1_Plinqit</vt:lpstr>
      <vt:lpstr>PowerPoint Presentation</vt:lpstr>
      <vt:lpstr>Deposit Growth - Top Banking Priority</vt:lpstr>
      <vt:lpstr>Branches vs ?</vt:lpstr>
      <vt:lpstr>Here to Help – Meet the Team at Plinqit</vt:lpstr>
      <vt:lpstr>High Yield Savings by Plinqit</vt:lpstr>
      <vt:lpstr>How High Yield Savings Works</vt:lpstr>
      <vt:lpstr>Use Case - Young Professionals &amp; Emerging Savers</vt:lpstr>
      <vt:lpstr>Use Case – Families &amp; Mid-Career Professionals</vt:lpstr>
      <vt:lpstr>Use Case – Retirees &amp; Near Retirees</vt:lpstr>
      <vt:lpstr>Use Case – Small &amp; Medium-Sized Businesses (SMBs)</vt:lpstr>
      <vt:lpstr>Use Case – Digital Natives &amp; Tech-Savvy Consumers</vt:lpstr>
      <vt:lpstr>Our Clients Are Killing It</vt:lpstr>
      <vt:lpstr>High Yield Savings vs. Competition</vt:lpstr>
      <vt:lpstr>High Yield Savings vs. Competition</vt:lpstr>
      <vt:lpstr>New Digital Banking Brands </vt:lpstr>
      <vt:lpstr>info.plinqit.com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Sarah Eaton</dc:creator>
  <cp:lastModifiedBy>Sarah Eaton</cp:lastModifiedBy>
  <cp:revision>5</cp:revision>
  <dcterms:created xsi:type="dcterms:W3CDTF">2025-05-02T21:26:53Z</dcterms:created>
  <dcterms:modified xsi:type="dcterms:W3CDTF">2025-06-25T19:08:12Z</dcterms:modified>
</cp:coreProperties>
</file>